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ED649A-9E18-4934-BCEC-9D4C8890FAFD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03655B5-3B36-497B-81DE-3DB1AA2AA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714488"/>
            <a:ext cx="7772400" cy="1829761"/>
          </a:xfrm>
        </p:spPr>
        <p:txBody>
          <a:bodyPr/>
          <a:lstStyle/>
          <a:p>
            <a:r>
              <a:rPr lang="en-US" b="1" dirty="0" smtClean="0"/>
              <a:t>Booktique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(Library Management System)</a:t>
            </a:r>
          </a:p>
          <a:p>
            <a:endParaRPr lang="en-US" dirty="0"/>
          </a:p>
        </p:txBody>
      </p:sp>
      <p:pic>
        <p:nvPicPr>
          <p:cNvPr id="1030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Panel(Librarian) DFD –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5122" name="Picture 2" descr="C:\Users\Rahul Chandra\Downloads\admin transac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7"/>
            <a:ext cx="7415442" cy="4653828"/>
          </a:xfrm>
          <a:prstGeom prst="rect">
            <a:avLst/>
          </a:prstGeom>
          <a:noFill/>
        </p:spPr>
      </p:pic>
      <p:pic>
        <p:nvPicPr>
          <p:cNvPr id="4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LMS:</a:t>
            </a:r>
            <a:br>
              <a:rPr lang="en-US" dirty="0" smtClean="0"/>
            </a:br>
            <a:r>
              <a:rPr lang="en-US" dirty="0" smtClean="0"/>
              <a:t>1.Login Page: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752989"/>
            <a:ext cx="8630683" cy="417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Admin Working Panel: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943848" cy="442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Librarian Panel: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14554"/>
            <a:ext cx="8401080" cy="313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3.2.Add Librarian(Pop Up Window):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3048" y="1481138"/>
            <a:ext cx="805790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Librarian Edit Panel: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2100" y="1486694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 To Be Delete Librarian Confirmation: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" y="1867694"/>
            <a:ext cx="8153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Member Panel: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82296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4.2.Add Member( Pop Up Screen)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8594" y="1481138"/>
            <a:ext cx="334681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5.1. Transaction Panel: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8107" y="1357298"/>
            <a:ext cx="883589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 automate the Library Management System so that employees/non-employees can </a:t>
            </a:r>
            <a:r>
              <a:rPr lang="en-US" sz="2000" b="1" dirty="0" smtClean="0"/>
              <a:t>issue</a:t>
            </a:r>
            <a:r>
              <a:rPr lang="en-US" sz="2000" dirty="0" smtClean="0"/>
              <a:t> and </a:t>
            </a:r>
            <a:r>
              <a:rPr lang="en-US" sz="2000" b="1" dirty="0" smtClean="0"/>
              <a:t>return</a:t>
            </a:r>
            <a:r>
              <a:rPr lang="en-US" sz="2000" dirty="0" smtClean="0"/>
              <a:t> book easily without any hassle.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generate the </a:t>
            </a:r>
            <a:r>
              <a:rPr lang="en-US" sz="2000" b="1" dirty="0" smtClean="0"/>
              <a:t>reports</a:t>
            </a:r>
            <a:r>
              <a:rPr lang="en-US" sz="2000" dirty="0" smtClean="0"/>
              <a:t>(like bar chart, pie chart) for finding for getting in depth knowledge about the learning curve of employee and motivate them to learn more.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	Of LMS:</a:t>
            </a:r>
            <a:endParaRPr lang="en-US" dirty="0"/>
          </a:p>
        </p:txBody>
      </p:sp>
      <p:pic>
        <p:nvPicPr>
          <p:cNvPr id="4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 Returned Book Panel: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22960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 Issue Book Section:</a:t>
            </a:r>
            <a:endParaRPr 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82296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 Issue Book Section 2: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606551" cy="44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Initially, thought to develop it as a standalone application based on Java and MySQL.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However after the discussion with mentors, I am able to conceive the project in JSP, MySQL, Ajax and JSON(in progress).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Adopted:</a:t>
            </a:r>
            <a:endParaRPr lang="en-US" dirty="0"/>
          </a:p>
        </p:txBody>
      </p:sp>
      <p:pic>
        <p:nvPicPr>
          <p:cNvPr id="4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HTML 5/ CSS/ Javascript 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JSP 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MySQL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Ajax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 Used:</a:t>
            </a:r>
            <a:endParaRPr lang="en-US" dirty="0"/>
          </a:p>
        </p:txBody>
      </p:sp>
      <p:pic>
        <p:nvPicPr>
          <p:cNvPr id="4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 Diagram</a:t>
            </a:r>
            <a:endParaRPr lang="en-US" dirty="0"/>
          </a:p>
        </p:txBody>
      </p:sp>
      <p:pic>
        <p:nvPicPr>
          <p:cNvPr id="1027" name="Picture 3" descr="C:\Users\Rahul Chandra\Downloads\My First Docum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790591" cy="4525962"/>
          </a:xfrm>
          <a:prstGeom prst="rect">
            <a:avLst/>
          </a:prstGeom>
          <a:noFill/>
        </p:spPr>
      </p:pic>
      <p:pic>
        <p:nvPicPr>
          <p:cNvPr id="4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Panel(Librarian) DFD –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4098" name="Picture 2" descr="C:\Users\Rahul Chandra\Downloads\admin libraria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7000924" cy="4839235"/>
          </a:xfrm>
          <a:prstGeom prst="rect">
            <a:avLst/>
          </a:prstGeom>
          <a:noFill/>
        </p:spPr>
      </p:pic>
      <p:pic>
        <p:nvPicPr>
          <p:cNvPr id="4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Pane(Member) DFD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2050" name="Picture 2" descr="C:\Users\Rahul Chandra\Downloads\admin me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58" y="1071546"/>
            <a:ext cx="7786742" cy="5027499"/>
          </a:xfrm>
          <a:prstGeom prst="rect">
            <a:avLst/>
          </a:prstGeom>
          <a:noFill/>
        </p:spPr>
      </p:pic>
      <p:pic>
        <p:nvPicPr>
          <p:cNvPr id="4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Panel(Books) DFD –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3074" name="Picture 2" descr="C:\Users\Rahul Chandra\Downloads\admin book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7115312" cy="4918303"/>
          </a:xfrm>
          <a:prstGeom prst="rect">
            <a:avLst/>
          </a:prstGeom>
          <a:noFill/>
        </p:spPr>
      </p:pic>
      <p:pic>
        <p:nvPicPr>
          <p:cNvPr id="4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Panel(Transaction) DFD –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2053" name="Picture 5" descr="C:\Users\Rahul Chandra\Downloads\admin transac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6629624" cy="4160660"/>
          </a:xfrm>
          <a:prstGeom prst="rect">
            <a:avLst/>
          </a:prstGeom>
          <a:noFill/>
        </p:spPr>
      </p:pic>
      <p:pic>
        <p:nvPicPr>
          <p:cNvPr id="6" name="Picture 6" descr="C:\Users\Rahul Chandra\Desktop\american-tower-corporate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84" y="5857892"/>
            <a:ext cx="2000216" cy="1000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220</Words>
  <Application>Microsoft Office PowerPoint</Application>
  <PresentationFormat>On-screen Show (4:3)</PresentationFormat>
  <Paragraphs>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Booktique</vt:lpstr>
      <vt:lpstr>Objective Of LMS:</vt:lpstr>
      <vt:lpstr>Approach Adopted:</vt:lpstr>
      <vt:lpstr>Tools and Technology Used:</vt:lpstr>
      <vt:lpstr>System Flow Diagram</vt:lpstr>
      <vt:lpstr>Admin Panel(Librarian) DFD – 1st Level</vt:lpstr>
      <vt:lpstr>Admin Pane(Member) DFD 1st Level</vt:lpstr>
      <vt:lpstr>Admin Panel(Books) DFD – 1st Level</vt:lpstr>
      <vt:lpstr>Admin Panel(Transaction) DFD – 1st Level</vt:lpstr>
      <vt:lpstr>Admin Panel(Librarian) DFD – 1st Level</vt:lpstr>
      <vt:lpstr>Overview Of LMS: 1.Login Page:</vt:lpstr>
      <vt:lpstr>2. Admin Working Panel:</vt:lpstr>
      <vt:lpstr>3.1. Librarian Panel:</vt:lpstr>
      <vt:lpstr>3.2.Add Librarian(Pop Up Window):</vt:lpstr>
      <vt:lpstr>3.3. Librarian Edit Panel:</vt:lpstr>
      <vt:lpstr>3.4. To Be Delete Librarian Confirmation:</vt:lpstr>
      <vt:lpstr>4.1. Member Panel:</vt:lpstr>
      <vt:lpstr>4.2.Add Member( Pop Up Screen)</vt:lpstr>
      <vt:lpstr>5.1. Transaction Panel:</vt:lpstr>
      <vt:lpstr>5.2. Returned Book Panel:</vt:lpstr>
      <vt:lpstr>5.3. Issue Book Section:</vt:lpstr>
      <vt:lpstr>5.4. Issue Book Section 2: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Booktique</dc:title>
  <dc:creator>Rahul Chandra</dc:creator>
  <cp:lastModifiedBy>Rahul Chandra</cp:lastModifiedBy>
  <cp:revision>17</cp:revision>
  <dcterms:created xsi:type="dcterms:W3CDTF">2019-07-02T17:05:23Z</dcterms:created>
  <dcterms:modified xsi:type="dcterms:W3CDTF">2019-07-03T06:02:46Z</dcterms:modified>
</cp:coreProperties>
</file>