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D0D2-19D7-417D-94BB-C885802B1182}" type="datetimeFigureOut">
              <a:rPr lang="en-US" smtClean="0"/>
              <a:t>24-06-2018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54FB-3B49-449D-8A1A-B5B41D17E2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52400" y="457200"/>
            <a:ext cx="3352800" cy="2819400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Class Book</a:t>
            </a:r>
            <a:endParaRPr lang="en-US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Attributes:</a:t>
            </a:r>
          </a:p>
          <a:p>
            <a:pPr lvl="1"/>
            <a:r>
              <a:rPr lang="en-US" sz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int </a:t>
            </a:r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bid(Book Id)</a:t>
            </a: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String bname(Book Name)</a:t>
            </a:r>
            <a:endParaRPr 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endParaRP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String author(Author Name)</a:t>
            </a: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Int qty(Quantity of Book In Library)</a:t>
            </a:r>
            <a:endParaRPr 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Methods: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getdata(), putdata(), *findbook(),add(),update1(),delete1(),search(),dispall().</a:t>
            </a:r>
            <a:endParaRPr 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5181600" y="457200"/>
            <a:ext cx="3505200" cy="2667000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Class Mem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Attributes:</a:t>
            </a: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int mid( Member Id)</a:t>
            </a: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String mname(Member Name)</a:t>
            </a: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String mcity(Member City)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Methods: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getdata(), putdata(), *findmem(),memadd(),memupdate(),memdelete(),memsearch(),memdispall()</a:t>
            </a:r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.</a:t>
            </a:r>
            <a:endParaRPr lang="en-US" sz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2667000" y="3352800"/>
            <a:ext cx="3810000" cy="2514600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Class Trans(Transaction)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Attributes:</a:t>
            </a: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int bid(Book Id)</a:t>
            </a: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String bname(Book Name)</a:t>
            </a: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String author(Author Name)</a:t>
            </a:r>
          </a:p>
          <a:p>
            <a:pPr lvl="1"/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Int qty(Quantity of Book In Library)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Methods: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Bookissue(),bookretur</a:t>
            </a:r>
            <a:r>
              <a:rPr lang="en-US" sz="1200" dirty="0" smtClean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rPr>
              <a:t>n(),disptrans(),getdata(int ,int),putdata(),bissuedate(),checktrans(int,int)</a:t>
            </a:r>
            <a:endParaRPr 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endParaRPr>
          </a:p>
        </p:txBody>
      </p:sp>
      <p:cxnSp>
        <p:nvCxnSpPr>
          <p:cNvPr id="8" name="Shape 7"/>
          <p:cNvCxnSpPr>
            <a:stCxn id="4" idx="2"/>
            <a:endCxn id="6" idx="1"/>
          </p:cNvCxnSpPr>
          <p:nvPr/>
        </p:nvCxnSpPr>
        <p:spPr>
          <a:xfrm rot="16200000" flipH="1">
            <a:off x="1581150" y="3524250"/>
            <a:ext cx="13335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5" idx="2"/>
            <a:endCxn id="6" idx="3"/>
          </p:cNvCxnSpPr>
          <p:nvPr/>
        </p:nvCxnSpPr>
        <p:spPr>
          <a:xfrm rot="5400000">
            <a:off x="5962650" y="3638550"/>
            <a:ext cx="14859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Class Book:</a:t>
            </a:r>
            <a:endParaRPr lang="en-US" sz="8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It  contains all the attributes of the Book.</a:t>
            </a:r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It also contains the function through which the comparison in the trans class takes place.</a:t>
            </a:r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All the information are private and can only be accessed through the functions.</a:t>
            </a: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000" dirty="0" smtClean="0"/>
              <a:t>Class Mem:</a:t>
            </a:r>
            <a:endParaRPr lang="en-US" sz="800" dirty="0" smtClean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It  contains all the attributes of the Mem like its name ,</a:t>
            </a:r>
            <a:r>
              <a:rPr lang="en-US" sz="1400" smtClean="0"/>
              <a:t>city etc.</a:t>
            </a:r>
            <a:endParaRPr lang="en-US" sz="1400" dirty="0" smtClean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It is used as a reference for checking the member id exist or not in the trans class.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 smtClean="0"/>
          </a:p>
          <a:p>
            <a:pPr>
              <a:buNone/>
            </a:pPr>
            <a:r>
              <a:rPr lang="en-US" sz="2000" dirty="0" smtClean="0"/>
              <a:t>Class Tran:</a:t>
            </a:r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It is class which is use for the combining the data of both the classes of Book and Mem.</a:t>
            </a:r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It will be going to be used mainly for doing the transaction and showing that the transaction is </a:t>
            </a:r>
            <a:r>
              <a:rPr lang="en-US" sz="1400" dirty="0" err="1" smtClean="0"/>
              <a:t>succesful</a:t>
            </a:r>
            <a:r>
              <a:rPr lang="en-US" sz="1400" dirty="0" smtClean="0"/>
              <a:t> or not.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algn="ctr">
              <a:buNone/>
            </a:pPr>
            <a:r>
              <a:rPr lang="en-US" sz="1800" b="1" dirty="0" smtClean="0"/>
              <a:t>Note: </a:t>
            </a:r>
            <a:r>
              <a:rPr lang="en-US" sz="1800" dirty="0" smtClean="0"/>
              <a:t>There are also many more functions are used but I am just mentioning the functions regarding the classes.</a:t>
            </a:r>
          </a:p>
          <a:p>
            <a:pPr algn="ctr">
              <a:buNone/>
            </a:pPr>
            <a:endParaRPr lang="en-US" sz="7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266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</dc:creator>
  <cp:lastModifiedBy>s</cp:lastModifiedBy>
  <cp:revision>22</cp:revision>
  <dcterms:created xsi:type="dcterms:W3CDTF">2018-06-24T04:54:41Z</dcterms:created>
  <dcterms:modified xsi:type="dcterms:W3CDTF">2018-06-24T07:31:33Z</dcterms:modified>
</cp:coreProperties>
</file>