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1" r:id="rId3"/>
  </p:sldMasterIdLst>
  <p:notesMasterIdLst>
    <p:notesMasterId r:id="rId9"/>
  </p:notesMasterIdLst>
  <p:handoutMasterIdLst>
    <p:handoutMasterId r:id="rId10"/>
  </p:handoutMasterIdLst>
  <p:sldIdLst>
    <p:sldId id="840" r:id="rId4"/>
    <p:sldId id="841" r:id="rId5"/>
    <p:sldId id="842" r:id="rId6"/>
    <p:sldId id="843" r:id="rId7"/>
    <p:sldId id="844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09B7"/>
    <a:srgbClr val="FF0066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280" autoAdjust="0"/>
  </p:normalViewPr>
  <p:slideViewPr>
    <p:cSldViewPr>
      <p:cViewPr>
        <p:scale>
          <a:sx n="70" d="100"/>
          <a:sy n="70" d="100"/>
        </p:scale>
        <p:origin x="-13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2F483-8636-4189-982D-389C72ED04E9}" type="datetimeFigureOut">
              <a:rPr lang="en-US" smtClean="0"/>
              <a:pPr/>
              <a:t>24-06-2018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4E674-0E61-4834-9D82-BF6BBD1C0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24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82138C-5025-4718-8B44-13D831053E52}" type="datetimeFigureOut">
              <a:rPr lang="en-IN" smtClean="0"/>
              <a:pPr/>
              <a:t>24-06-2018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D8DF38-ACB1-4783-A15A-DB92C798593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21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48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45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9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6252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302963" y="3810000"/>
            <a:ext cx="2610089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6243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80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81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33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10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08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83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02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10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" descr="PPT_Cover_Im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28600"/>
            <a:ext cx="86836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4" descr="AT-logo_registered_smal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5763"/>
            <a:ext cx="20129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5859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5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67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0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40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26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4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62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81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9519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729230" y="3199606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 anchor="b"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1600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ct val="20000"/>
        </a:spcBef>
        <a:spcAft>
          <a:spcPts val="0"/>
        </a:spcAft>
        <a:buFont typeface="Arial"/>
        <a:buNone/>
        <a:defRPr sz="1800" b="1" i="0" u="none" kern="1200">
          <a:solidFill>
            <a:schemeClr val="accent5">
              <a:lumMod val="75000"/>
            </a:schemeClr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>
            <a:lumMod val="60000"/>
            <a:lumOff val="40000"/>
          </a:schemeClr>
        </a:buClr>
        <a:buSzPct val="130000"/>
        <a:buFont typeface="Arial Black"/>
        <a:buChar char="›"/>
        <a:defRPr sz="15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767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50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5888" y="1769254"/>
            <a:ext cx="1384772" cy="85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Book.DAT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977993" y="2322181"/>
            <a:ext cx="2833352" cy="1210615"/>
          </a:xfrm>
          <a:prstGeom prst="flowChartProcess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LIBRARY MANAGEMENT SYSTEM</a:t>
            </a:r>
          </a:p>
        </p:txBody>
      </p:sp>
      <p:cxnSp>
        <p:nvCxnSpPr>
          <p:cNvPr id="12" name="Elbow Connector 11"/>
          <p:cNvCxnSpPr>
            <a:stCxn id="9" idx="3"/>
            <a:endCxn id="8" idx="1"/>
          </p:cNvCxnSpPr>
          <p:nvPr/>
        </p:nvCxnSpPr>
        <p:spPr>
          <a:xfrm flipV="1">
            <a:off x="5811345" y="2197045"/>
            <a:ext cx="1464543" cy="730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21791" y="643567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 / Input-Output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Managements System – Top Level Flow Chart 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841" y="2923424"/>
            <a:ext cx="1618659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948" y="4021000"/>
            <a:ext cx="1634871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Member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415" y="826418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Processes / Objects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16" idx="3"/>
            <a:endCxn id="9" idx="1"/>
          </p:cNvCxnSpPr>
          <p:nvPr/>
        </p:nvCxnSpPr>
        <p:spPr>
          <a:xfrm flipV="1">
            <a:off x="2277500" y="2927489"/>
            <a:ext cx="700493" cy="399645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9" idx="2"/>
          </p:cNvCxnSpPr>
          <p:nvPr/>
        </p:nvCxnSpPr>
        <p:spPr>
          <a:xfrm flipV="1">
            <a:off x="2301819" y="3532796"/>
            <a:ext cx="2092850" cy="8919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948" y="1769254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User Authentication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57377" y="3757604"/>
            <a:ext cx="1384772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Mem.DAT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98545" y="4890373"/>
            <a:ext cx="1390183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Trans.DAT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9" idx="2"/>
            <a:endCxn id="39" idx="1"/>
          </p:cNvCxnSpPr>
          <p:nvPr/>
        </p:nvCxnSpPr>
        <p:spPr>
          <a:xfrm rot="16200000" flipH="1">
            <a:off x="5065964" y="2861501"/>
            <a:ext cx="1761287" cy="3103876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2"/>
            <a:endCxn id="38" idx="1"/>
          </p:cNvCxnSpPr>
          <p:nvPr/>
        </p:nvCxnSpPr>
        <p:spPr>
          <a:xfrm rot="16200000" flipH="1">
            <a:off x="5511764" y="2415701"/>
            <a:ext cx="628518" cy="2862708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3"/>
            <a:endCxn id="9" idx="0"/>
          </p:cNvCxnSpPr>
          <p:nvPr/>
        </p:nvCxnSpPr>
        <p:spPr>
          <a:xfrm>
            <a:off x="2339920" y="2172964"/>
            <a:ext cx="2054749" cy="1492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4267" y="5231615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Related Transaction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7" idx="3"/>
            <a:endCxn id="9" idx="2"/>
          </p:cNvCxnSpPr>
          <p:nvPr/>
        </p:nvCxnSpPr>
        <p:spPr>
          <a:xfrm flipV="1">
            <a:off x="2347239" y="3532796"/>
            <a:ext cx="2047430" cy="210252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063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3275856" y="332656"/>
            <a:ext cx="2592288" cy="80946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LIBRARY MANAGEMENT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Process Flow Chart: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91" idx="0"/>
            <a:endCxn id="9" idx="1"/>
          </p:cNvCxnSpPr>
          <p:nvPr/>
        </p:nvCxnSpPr>
        <p:spPr>
          <a:xfrm rot="5400000" flipH="1" flipV="1">
            <a:off x="1756111" y="509127"/>
            <a:ext cx="1291484" cy="17480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9" idx="0"/>
            <a:endCxn id="9" idx="2"/>
          </p:cNvCxnSpPr>
          <p:nvPr/>
        </p:nvCxnSpPr>
        <p:spPr>
          <a:xfrm rot="16200000" flipV="1">
            <a:off x="4213204" y="1500917"/>
            <a:ext cx="853463" cy="1358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" idx="3"/>
            <a:endCxn id="106" idx="0"/>
          </p:cNvCxnSpPr>
          <p:nvPr/>
        </p:nvCxnSpPr>
        <p:spPr>
          <a:xfrm>
            <a:off x="5868144" y="737388"/>
            <a:ext cx="1807132" cy="102084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/>
          <p:cNvSpPr/>
          <p:nvPr/>
        </p:nvSpPr>
        <p:spPr>
          <a:xfrm>
            <a:off x="469949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Member. </a:t>
            </a:r>
            <a:r>
              <a:rPr lang="en-US" sz="1400" b="1" dirty="0" smtClean="0">
                <a:solidFill>
                  <a:schemeClr val="tx1"/>
                </a:solidFill>
              </a:rPr>
              <a:t>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Flowchart: Data 88"/>
          <p:cNvSpPr/>
          <p:nvPr/>
        </p:nvSpPr>
        <p:spPr>
          <a:xfrm>
            <a:off x="3591574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Book.DAT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6757776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Trans.DAT</a:t>
            </a:r>
          </a:p>
        </p:txBody>
      </p:sp>
      <p:sp>
        <p:nvSpPr>
          <p:cNvPr id="91" name="Oval 90"/>
          <p:cNvSpPr/>
          <p:nvPr/>
        </p:nvSpPr>
        <p:spPr>
          <a:xfrm>
            <a:off x="735762" y="2028872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88" idx="0"/>
            <a:endCxn id="91" idx="5"/>
          </p:cNvCxnSpPr>
          <p:nvPr/>
        </p:nvCxnSpPr>
        <p:spPr>
          <a:xfrm rot="5400000" flipH="1" flipV="1">
            <a:off x="629452" y="4130752"/>
            <a:ext cx="2399986" cy="516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15781" y="199558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stCxn id="89" idx="1"/>
            <a:endCxn id="99" idx="4"/>
          </p:cNvCxnSpPr>
          <p:nvPr/>
        </p:nvCxnSpPr>
        <p:spPr>
          <a:xfrm rot="5400000" flipH="1" flipV="1">
            <a:off x="3491380" y="4372751"/>
            <a:ext cx="2234185" cy="198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883188" y="175823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16200000" flipH="1">
            <a:off x="6439508" y="4353472"/>
            <a:ext cx="247153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734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Data 87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Book.DAT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3568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 of New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the records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0"/>
            <a:endCxn id="16" idx="2"/>
          </p:cNvCxnSpPr>
          <p:nvPr/>
        </p:nvCxnSpPr>
        <p:spPr>
          <a:xfrm rot="5400000" flipH="1" flipV="1">
            <a:off x="1874165" y="546215"/>
            <a:ext cx="1584176" cy="259721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8" idx="2"/>
            <a:endCxn id="18" idx="4"/>
          </p:cNvCxnSpPr>
          <p:nvPr/>
        </p:nvCxnSpPr>
        <p:spPr>
          <a:xfrm rot="10800000">
            <a:off x="1367644" y="3789040"/>
            <a:ext cx="2734452" cy="187220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0"/>
            <a:endCxn id="16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45660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2.3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53597" y="2564904"/>
            <a:ext cx="152443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2.4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Book in  the Library</a:t>
            </a:r>
          </a:p>
        </p:txBody>
      </p:sp>
      <p:sp>
        <p:nvSpPr>
          <p:cNvPr id="40" name="Oval 39"/>
          <p:cNvSpPr/>
          <p:nvPr/>
        </p:nvSpPr>
        <p:spPr>
          <a:xfrm>
            <a:off x="7434320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2.5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The Books in the Librar</a:t>
            </a:r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40" idx="0"/>
            <a:endCxn id="16" idx="6"/>
          </p:cNvCxnSpPr>
          <p:nvPr/>
        </p:nvCxnSpPr>
        <p:spPr>
          <a:xfrm rot="16200000" flipV="1">
            <a:off x="6077633" y="524141"/>
            <a:ext cx="1512168" cy="2569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0"/>
            <a:endCxn id="16" idx="4"/>
          </p:cNvCxnSpPr>
          <p:nvPr/>
        </p:nvCxnSpPr>
        <p:spPr>
          <a:xfrm rot="5400000" flipH="1" flipV="1">
            <a:off x="4291123" y="2171085"/>
            <a:ext cx="904440" cy="27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9" idx="0"/>
            <a:endCxn id="16" idx="6"/>
          </p:cNvCxnSpPr>
          <p:nvPr/>
        </p:nvCxnSpPr>
        <p:spPr>
          <a:xfrm rot="16200000" flipV="1">
            <a:off x="5276343" y="1325431"/>
            <a:ext cx="1512168" cy="96677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8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8" idx="5"/>
            <a:endCxn id="40" idx="4"/>
          </p:cNvCxnSpPr>
          <p:nvPr/>
        </p:nvCxnSpPr>
        <p:spPr>
          <a:xfrm flipV="1">
            <a:off x="5570097" y="3717032"/>
            <a:ext cx="254829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8" idx="5"/>
            <a:endCxn id="39" idx="4"/>
          </p:cNvCxnSpPr>
          <p:nvPr/>
        </p:nvCxnSpPr>
        <p:spPr>
          <a:xfrm flipV="1">
            <a:off x="5570097" y="3717032"/>
            <a:ext cx="94571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8" idx="0"/>
            <a:endCxn id="36" idx="4"/>
          </p:cNvCxnSpPr>
          <p:nvPr/>
        </p:nvCxnSpPr>
        <p:spPr>
          <a:xfrm rot="16200000" flipV="1">
            <a:off x="4082579" y="4436197"/>
            <a:ext cx="1584176" cy="289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11" y="68086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13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2.Member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Adding New Member in the Member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of records of Member In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2"/>
            <a:endCxn id="5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0"/>
            <a:endCxn id="4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72874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Members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53597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Member from the Library</a:t>
            </a:r>
          </a:p>
        </p:txBody>
      </p:sp>
      <p:sp>
        <p:nvSpPr>
          <p:cNvPr id="12" name="Oval 11"/>
          <p:cNvSpPr/>
          <p:nvPr/>
        </p:nvSpPr>
        <p:spPr>
          <a:xfrm>
            <a:off x="7434320" y="256490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all the Members of the Library </a:t>
            </a:r>
          </a:p>
        </p:txBody>
      </p:sp>
      <p:cxnSp>
        <p:nvCxnSpPr>
          <p:cNvPr id="13" name="Elbow Connector 12"/>
          <p:cNvCxnSpPr>
            <a:stCxn id="12" idx="0"/>
            <a:endCxn id="4" idx="6"/>
          </p:cNvCxnSpPr>
          <p:nvPr/>
        </p:nvCxnSpPr>
        <p:spPr>
          <a:xfrm rot="16200000" flipV="1">
            <a:off x="6118137" y="483637"/>
            <a:ext cx="1512168" cy="26503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4" idx="4"/>
          </p:cNvCxnSpPr>
          <p:nvPr/>
        </p:nvCxnSpPr>
        <p:spPr>
          <a:xfrm rot="5400000" flipH="1" flipV="1">
            <a:off x="4304730" y="2184692"/>
            <a:ext cx="9044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4" idx="6"/>
          </p:cNvCxnSpPr>
          <p:nvPr/>
        </p:nvCxnSpPr>
        <p:spPr>
          <a:xfrm rot="16200000" flipV="1">
            <a:off x="5237272" y="1364502"/>
            <a:ext cx="1512168" cy="88863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5"/>
            <a:endCxn id="12" idx="4"/>
          </p:cNvCxnSpPr>
          <p:nvPr/>
        </p:nvCxnSpPr>
        <p:spPr>
          <a:xfrm flipV="1">
            <a:off x="5570097" y="3717032"/>
            <a:ext cx="2629307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5"/>
            <a:endCxn id="11" idx="4"/>
          </p:cNvCxnSpPr>
          <p:nvPr/>
        </p:nvCxnSpPr>
        <p:spPr>
          <a:xfrm flipV="1">
            <a:off x="5570097" y="3717032"/>
            <a:ext cx="867576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0"/>
            <a:endCxn id="10" idx="4"/>
          </p:cNvCxnSpPr>
          <p:nvPr/>
        </p:nvCxnSpPr>
        <p:spPr>
          <a:xfrm rot="16200000" flipV="1">
            <a:off x="4096186" y="4449804"/>
            <a:ext cx="1584176" cy="2626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1923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Member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11444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2.Transacton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 of the book will be going to be takes place in  it</a:t>
            </a:r>
          </a:p>
        </p:txBody>
      </p:sp>
      <p:cxnSp>
        <p:nvCxnSpPr>
          <p:cNvPr id="8" name="Elbow Connector 7"/>
          <p:cNvCxnSpPr>
            <a:stCxn id="6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64862" y="2527257"/>
            <a:ext cx="2001458" cy="17227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Return and Fine Collection will be going to takes place</a:t>
            </a:r>
          </a:p>
        </p:txBody>
      </p:sp>
      <p:sp>
        <p:nvSpPr>
          <p:cNvPr id="13" name="Oval 12"/>
          <p:cNvSpPr/>
          <p:nvPr/>
        </p:nvSpPr>
        <p:spPr>
          <a:xfrm>
            <a:off x="7524328" y="272205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Displaying the Details of all the transaction</a:t>
            </a:r>
          </a:p>
        </p:txBody>
      </p:sp>
      <p:cxnSp>
        <p:nvCxnSpPr>
          <p:cNvPr id="14" name="Elbow Connector 13"/>
          <p:cNvCxnSpPr>
            <a:stCxn id="13" idx="0"/>
            <a:endCxn id="5" idx="6"/>
          </p:cNvCxnSpPr>
          <p:nvPr/>
        </p:nvCxnSpPr>
        <p:spPr>
          <a:xfrm rot="16200000" flipV="1">
            <a:off x="6084566" y="517208"/>
            <a:ext cx="1669318" cy="274037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5"/>
            <a:endCxn id="13" idx="4"/>
          </p:cNvCxnSpPr>
          <p:nvPr/>
        </p:nvCxnSpPr>
        <p:spPr>
          <a:xfrm flipV="1">
            <a:off x="5570097" y="3874182"/>
            <a:ext cx="2719315" cy="17870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4"/>
          </p:cNvCxnSpPr>
          <p:nvPr/>
        </p:nvCxnSpPr>
        <p:spPr>
          <a:xfrm rot="5400000" flipH="1" flipV="1">
            <a:off x="4392436" y="4800061"/>
            <a:ext cx="1123162" cy="23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923"/>
            <a:ext cx="494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Transaction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Elbow Connector 25"/>
          <p:cNvCxnSpPr>
            <a:stCxn id="12" idx="0"/>
            <a:endCxn id="5" idx="4"/>
          </p:cNvCxnSpPr>
          <p:nvPr/>
        </p:nvCxnSpPr>
        <p:spPr>
          <a:xfrm rot="16200000" flipV="1">
            <a:off x="4463879" y="2025544"/>
            <a:ext cx="794785" cy="2086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219815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12376</TotalTime>
  <Words>214</Words>
  <Application>Microsoft Office PowerPoint</Application>
  <PresentationFormat>On-screen Show (4:3)</PresentationFormat>
  <Paragraphs>70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– Airtel Partnership : An Overview</dc:title>
  <dc:creator>omprakash.singh</dc:creator>
  <cp:lastModifiedBy>s</cp:lastModifiedBy>
  <cp:revision>1499</cp:revision>
  <cp:lastPrinted>2017-06-07T05:12:30Z</cp:lastPrinted>
  <dcterms:created xsi:type="dcterms:W3CDTF">2012-07-09T18:35:56Z</dcterms:created>
  <dcterms:modified xsi:type="dcterms:W3CDTF">2018-06-24T12:00:40Z</dcterms:modified>
</cp:coreProperties>
</file>