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1" r:id="rId3"/>
  </p:sldMasterIdLst>
  <p:notesMasterIdLst>
    <p:notesMasterId r:id="rId9"/>
  </p:notesMasterIdLst>
  <p:handoutMasterIdLst>
    <p:handoutMasterId r:id="rId10"/>
  </p:handoutMasterIdLst>
  <p:sldIdLst>
    <p:sldId id="840" r:id="rId4"/>
    <p:sldId id="841" r:id="rId5"/>
    <p:sldId id="842" r:id="rId6"/>
    <p:sldId id="843" r:id="rId7"/>
    <p:sldId id="844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09B7"/>
    <a:srgbClr val="FF0066"/>
    <a:srgbClr val="00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280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50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2F483-8636-4189-982D-389C72ED04E9}" type="datetimeFigureOut">
              <a:rPr lang="en-US" smtClean="0"/>
              <a:pPr/>
              <a:t>29-06-2018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4E674-0E61-4834-9D82-BF6BBD1C0C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4248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82138C-5025-4718-8B44-13D831053E52}" type="datetimeFigureOut">
              <a:rPr lang="en-IN" smtClean="0"/>
              <a:pPr/>
              <a:t>29-06-2018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3D8DF38-ACB1-4783-A15A-DB92C798593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1210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C9B40-559D-4324-B33D-B47859E9F723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548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C9B40-559D-4324-B33D-B47859E9F723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045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C9B40-559D-4324-B33D-B47859E9F723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889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26252" y="3810000"/>
            <a:ext cx="8686800" cy="2819400"/>
          </a:xfrm>
          <a:prstGeom prst="rect">
            <a:avLst/>
          </a:prstGeom>
          <a:solidFill>
            <a:schemeClr val="bg2"/>
          </a:solidFill>
          <a:ln w="63500">
            <a:solidFill>
              <a:srgbClr val="CFD4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1" y="3962401"/>
            <a:ext cx="5775090" cy="914400"/>
          </a:xfrm>
        </p:spPr>
        <p:txBody>
          <a:bodyPr bIns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5775091" cy="1101272"/>
          </a:xfrm>
        </p:spPr>
        <p:txBody>
          <a:bodyPr tIns="0" b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302963" y="3810000"/>
            <a:ext cx="2610089" cy="2819400"/>
          </a:xfrm>
          <a:prstGeom prst="rect">
            <a:avLst/>
          </a:prstGeom>
          <a:solidFill>
            <a:srgbClr val="FFFFFF"/>
          </a:solidFill>
          <a:ln w="635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7013" y="3810000"/>
            <a:ext cx="8686800" cy="2819400"/>
          </a:xfrm>
          <a:prstGeom prst="rect">
            <a:avLst/>
          </a:prstGeom>
          <a:solidFill>
            <a:schemeClr val="bg2"/>
          </a:solidFill>
          <a:ln w="63500">
            <a:solidFill>
              <a:srgbClr val="CFD4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302375" y="3810000"/>
            <a:ext cx="2611438" cy="2819400"/>
          </a:xfrm>
          <a:prstGeom prst="rect">
            <a:avLst/>
          </a:prstGeom>
          <a:solidFill>
            <a:srgbClr val="FFFFFF"/>
          </a:solidFill>
          <a:ln w="635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1" y="3962401"/>
            <a:ext cx="5775090" cy="914400"/>
          </a:xfrm>
          <a:prstGeom prst="rect">
            <a:avLst/>
          </a:prstGeom>
        </p:spPr>
        <p:txBody>
          <a:bodyPr bIns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5775091" cy="1101272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562435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F9D42-2660-4805-97FC-A4C943C51EB9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June 29,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B3E7E-2615-4201-A87F-18E2F7AD955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68026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2971800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954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8F35F-2FE8-499D-9C93-5BF18B762BE8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June 29,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6AF-486E-4D31-B7E2-90C7077BF17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48179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831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831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C28B7-8A3B-429B-98A3-2DB78EC92F0E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June 29,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4838D-9AC8-400D-9EFB-4EF77FBC62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63372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2687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268788" cy="4373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2703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270375" cy="4373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D63E3-F21F-46EA-87F3-17847AFC0E84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June 29,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1EABA-6D31-496D-AC4B-FA544013FF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71069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47BAC-FCDE-40D1-829D-2AD6A22A32E6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June 29,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3D5FC-E1FC-4070-8B9C-74E099B218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5098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C4B77-7F8C-4A06-AA18-084C7E7F4D38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June 29,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03758-80CF-462B-AFAA-32926CFC321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30897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rot="5400000">
            <a:off x="728662" y="3198813"/>
            <a:ext cx="5853113" cy="1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5557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0"/>
            <a:ext cx="4953000" cy="585311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6B757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905000"/>
            <a:ext cx="3236913" cy="4221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B9174-0A02-493B-84F5-9CEAAFBD5402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June 29,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77BC3-733C-4281-A8C3-E632D01F44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18344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181600"/>
            <a:ext cx="6553200" cy="414338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rgbClr val="6B757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228600"/>
            <a:ext cx="86868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5638800"/>
            <a:ext cx="6553200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35D71-63A2-4582-9CBF-051B53D1B3FA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June 29,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6FCD2-BCE2-429B-81EE-FCEABEDB538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40206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310350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7013" y="3810000"/>
            <a:ext cx="8686800" cy="2819400"/>
          </a:xfrm>
          <a:prstGeom prst="rect">
            <a:avLst/>
          </a:prstGeom>
          <a:solidFill>
            <a:schemeClr val="bg2"/>
          </a:solidFill>
          <a:ln w="63500">
            <a:solidFill>
              <a:srgbClr val="CFD4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10" descr="PPT_Cover_Im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30188" y="228600"/>
            <a:ext cx="8683625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6302375" y="3810000"/>
            <a:ext cx="2611438" cy="2819400"/>
          </a:xfrm>
          <a:prstGeom prst="rect">
            <a:avLst/>
          </a:prstGeom>
          <a:solidFill>
            <a:srgbClr val="FFFFFF"/>
          </a:solidFill>
          <a:ln w="635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14" descr="AT-logo_registered_small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4195763"/>
            <a:ext cx="20129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1" y="3962401"/>
            <a:ext cx="5775090" cy="914400"/>
          </a:xfrm>
          <a:prstGeom prst="rect">
            <a:avLst/>
          </a:prstGeom>
        </p:spPr>
        <p:txBody>
          <a:bodyPr bIns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5775091" cy="1101272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65859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F9D42-2660-4805-97FC-A4C943C51EB9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June 29,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B3E7E-2615-4201-A87F-18E2F7AD955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352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2971800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954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8F35F-2FE8-499D-9C93-5BF18B762BE8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June 29,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6AF-486E-4D31-B7E2-90C7077BF17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06780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831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831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C28B7-8A3B-429B-98A3-2DB78EC92F0E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June 29,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4838D-9AC8-400D-9EFB-4EF77FBC62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2094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2687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268788" cy="4373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2703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270375" cy="4373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D63E3-F21F-46EA-87F3-17847AFC0E84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June 29,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1EABA-6D31-496D-AC4B-FA544013FF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54003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47BAC-FCDE-40D1-829D-2AD6A22A32E6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June 29,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3D5FC-E1FC-4070-8B9C-74E099B218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12671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C4B77-7F8C-4A06-AA18-084C7E7F4D38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June 29,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03758-80CF-462B-AFAA-32926CFC321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44660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rot="5400000">
            <a:off x="728662" y="3198813"/>
            <a:ext cx="5853113" cy="1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5557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0"/>
            <a:ext cx="4953000" cy="585311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6B757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905000"/>
            <a:ext cx="3236913" cy="4221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B9174-0A02-493B-84F5-9CEAAFBD5402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June 29,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77BC3-733C-4281-A8C3-E632D01F44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06235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181600"/>
            <a:ext cx="6553200" cy="414338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rgbClr val="6B757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228600"/>
            <a:ext cx="86868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5638800"/>
            <a:ext cx="6553200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35D71-63A2-4582-9CBF-051B53D1B3FA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June 29,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6FCD2-BCE2-429B-81EE-FCEABEDB538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78199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951915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954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8600" y="2971800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83163"/>
          </a:xfr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83163"/>
          </a:xfr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268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268788" cy="4373563"/>
          </a:xfr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270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270375" cy="4373563"/>
          </a:xfr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55575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0"/>
            <a:ext cx="4953000" cy="5853113"/>
          </a:xfrm>
        </p:spPr>
        <p:txBody>
          <a:bodyPr/>
          <a:lstStyle>
            <a:lvl1pPr>
              <a:defRPr sz="2200">
                <a:solidFill>
                  <a:srgbClr val="6B757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905000"/>
            <a:ext cx="3236913" cy="42211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729230" y="3199606"/>
            <a:ext cx="5853113" cy="1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181600"/>
            <a:ext cx="6553200" cy="414338"/>
          </a:xfrm>
        </p:spPr>
        <p:txBody>
          <a:bodyPr anchor="b"/>
          <a:lstStyle>
            <a:lvl1pPr algn="l">
              <a:defRPr sz="2000" b="1">
                <a:solidFill>
                  <a:srgbClr val="6B757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228600"/>
            <a:ext cx="86868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5638800"/>
            <a:ext cx="6553200" cy="576262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49831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0"/>
            <a:ext cx="16002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6330557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ct val="20000"/>
        </a:spcBef>
        <a:spcAft>
          <a:spcPts val="0"/>
        </a:spcAft>
        <a:buFont typeface="Arial"/>
        <a:buNone/>
        <a:defRPr sz="1800" b="1" i="0" u="none" kern="1200">
          <a:solidFill>
            <a:schemeClr val="accent5">
              <a:lumMod val="75000"/>
            </a:schemeClr>
          </a:solidFill>
          <a:uFill>
            <a:solidFill>
              <a:schemeClr val="accent1"/>
            </a:solidFill>
          </a:u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lnSpc>
          <a:spcPct val="130000"/>
        </a:lnSpc>
        <a:spcBef>
          <a:spcPct val="20000"/>
        </a:spcBef>
        <a:spcAft>
          <a:spcPts val="0"/>
        </a:spcAft>
        <a:buClr>
          <a:schemeClr val="accent1"/>
        </a:buClr>
        <a:buSzPct val="130000"/>
        <a:buFont typeface="Arial Black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454025" indent="-227013" algn="l" defTabSz="457200" rtl="0" eaLnBrk="1" latinLnBrk="0" hangingPunct="1">
        <a:lnSpc>
          <a:spcPct val="130000"/>
        </a:lnSpc>
        <a:spcBef>
          <a:spcPct val="20000"/>
        </a:spcBef>
        <a:spcAft>
          <a:spcPts val="0"/>
        </a:spcAft>
        <a:buClr>
          <a:schemeClr val="accent1"/>
        </a:buClr>
        <a:buSzPct val="130000"/>
        <a:buFont typeface="Arial Black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688975" indent="-234950" algn="l" defTabSz="457200" rtl="0" eaLnBrk="1" latinLnBrk="0" hangingPunct="1">
        <a:lnSpc>
          <a:spcPct val="130000"/>
        </a:lnSpc>
        <a:spcBef>
          <a:spcPct val="20000"/>
        </a:spcBef>
        <a:spcAft>
          <a:spcPts val="0"/>
        </a:spcAft>
        <a:buClr>
          <a:schemeClr val="accent5"/>
        </a:buClr>
        <a:buSzPct val="130000"/>
        <a:buFont typeface="Arial Black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915988" indent="-227013" algn="l" defTabSz="457200" rtl="0" eaLnBrk="1" latinLnBrk="0" hangingPunct="1">
        <a:lnSpc>
          <a:spcPct val="130000"/>
        </a:lnSpc>
        <a:spcBef>
          <a:spcPct val="20000"/>
        </a:spcBef>
        <a:spcAft>
          <a:spcPts val="0"/>
        </a:spcAft>
        <a:buClr>
          <a:schemeClr val="accent5">
            <a:lumMod val="60000"/>
            <a:lumOff val="40000"/>
          </a:schemeClr>
        </a:buClr>
        <a:buSzPct val="130000"/>
        <a:buFont typeface="Arial Black"/>
        <a:buChar char="›"/>
        <a:defRPr sz="15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28600" y="6330557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12" descr="AT-logo--A_registered_small.png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8289925" y="6240463"/>
            <a:ext cx="7048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8767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b="1" kern="1200">
          <a:solidFill>
            <a:srgbClr val="6B757C"/>
          </a:solidFill>
          <a:uFill>
            <a:solidFill>
              <a:schemeClr val="accent1"/>
            </a:solidFill>
          </a:uFill>
          <a:latin typeface="Arial"/>
          <a:ea typeface="+mn-ea"/>
          <a:cs typeface="Arial"/>
        </a:defRPr>
      </a:lvl1pPr>
      <a:lvl2pPr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1"/>
        </a:buClr>
        <a:buSzPct val="130000"/>
        <a:buFont typeface="Arial Black" pitchFamily="34" charset="0"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454025" indent="-227013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1"/>
        </a:buClr>
        <a:buSzPct val="130000"/>
        <a:buFont typeface="Arial Black" pitchFamily="34" charset="0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688975" indent="-234950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939BA1"/>
        </a:buClr>
        <a:buSzPct val="130000"/>
        <a:buFont typeface="Arial Black" pitchFamily="34" charset="0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915988" indent="-227013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BEC3C7"/>
        </a:buClr>
        <a:buSzPct val="130000"/>
        <a:buFont typeface="Arial Black" pitchFamily="34" charset="0"/>
        <a:buChar char="›"/>
        <a:defRPr sz="15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12" descr="AT-logo--A_registered_small.png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8289925" y="6240463"/>
            <a:ext cx="7048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4500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mc:AlternateContent xmlns:mc="http://schemas.openxmlformats.org/markup-compatibility/2006">
    <mc:Choice xmlns="" xmlns:p14="http://schemas.microsoft.com/office/powerpoint/2010/main" Requires="p14">
      <p:transition spd="slow" p14:dur="6000">
        <p:fade/>
      </p:transition>
    </mc:Choice>
    <mc:Fallback>
      <p:transition spd="slow">
        <p:fade/>
      </p:transition>
    </mc:Fallback>
  </mc:AlternateConten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b="1" kern="1200">
          <a:solidFill>
            <a:srgbClr val="6B757C"/>
          </a:solidFill>
          <a:uFill>
            <a:solidFill>
              <a:schemeClr val="accent1"/>
            </a:solidFill>
          </a:uFill>
          <a:latin typeface="Arial"/>
          <a:ea typeface="+mn-ea"/>
          <a:cs typeface="Arial"/>
        </a:defRPr>
      </a:lvl1pPr>
      <a:lvl2pPr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1"/>
        </a:buClr>
        <a:buSzPct val="130000"/>
        <a:buFont typeface="Arial Black" pitchFamily="34" charset="0"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454025" indent="-227013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1"/>
        </a:buClr>
        <a:buSzPct val="130000"/>
        <a:buFont typeface="Arial Black" pitchFamily="34" charset="0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688975" indent="-234950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939BA1"/>
        </a:buClr>
        <a:buSzPct val="130000"/>
        <a:buFont typeface="Arial Black" pitchFamily="34" charset="0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915988" indent="-227013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BEC3C7"/>
        </a:buClr>
        <a:buSzPct val="130000"/>
        <a:buFont typeface="Arial Black" pitchFamily="34" charset="0"/>
        <a:buChar char="›"/>
        <a:defRPr sz="15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75888" y="1769254"/>
            <a:ext cx="1384772" cy="8555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</a:rPr>
              <a:t>Book.DAT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977993" y="2322181"/>
            <a:ext cx="2833352" cy="1210615"/>
          </a:xfrm>
          <a:prstGeom prst="flowChartProcess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LIBRARY MANAGEMENT SYSTEM</a:t>
            </a:r>
          </a:p>
        </p:txBody>
      </p:sp>
      <p:cxnSp>
        <p:nvCxnSpPr>
          <p:cNvPr id="12" name="Elbow Connector 11"/>
          <p:cNvCxnSpPr>
            <a:stCxn id="9" idx="3"/>
            <a:endCxn id="8" idx="1"/>
          </p:cNvCxnSpPr>
          <p:nvPr/>
        </p:nvCxnSpPr>
        <p:spPr>
          <a:xfrm flipV="1">
            <a:off x="5811345" y="2197045"/>
            <a:ext cx="1464543" cy="7304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21791" y="643567"/>
            <a:ext cx="1753508" cy="49888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Files / Input-Output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40450" y="24867"/>
            <a:ext cx="6662241" cy="50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Library Managements System – Top Level Flow Chart :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8841" y="2923424"/>
            <a:ext cx="1618659" cy="8074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</a:rPr>
              <a:t>Book Management System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6948" y="4021000"/>
            <a:ext cx="1634871" cy="8074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</a:rPr>
              <a:t>Member Management System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1415" y="826418"/>
            <a:ext cx="1753508" cy="49888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Processes / Objects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Elbow Connector 20"/>
          <p:cNvCxnSpPr>
            <a:stCxn id="16" idx="3"/>
            <a:endCxn id="9" idx="1"/>
          </p:cNvCxnSpPr>
          <p:nvPr/>
        </p:nvCxnSpPr>
        <p:spPr>
          <a:xfrm flipV="1">
            <a:off x="2277500" y="2927489"/>
            <a:ext cx="700493" cy="399645"/>
          </a:xfrm>
          <a:prstGeom prst="bentConnector3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3"/>
            <a:endCxn id="9" idx="2"/>
          </p:cNvCxnSpPr>
          <p:nvPr/>
        </p:nvCxnSpPr>
        <p:spPr>
          <a:xfrm flipV="1">
            <a:off x="2301819" y="3532796"/>
            <a:ext cx="2092850" cy="891914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66948" y="1769254"/>
            <a:ext cx="1672972" cy="8074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</a:rPr>
              <a:t>User Authentication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57377" y="3757604"/>
            <a:ext cx="1384772" cy="807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</a:rPr>
              <a:t>Mem.DAT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98545" y="4890373"/>
            <a:ext cx="1390183" cy="807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</a:rPr>
              <a:t>Trans.DAT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stCxn id="9" idx="2"/>
            <a:endCxn id="39" idx="1"/>
          </p:cNvCxnSpPr>
          <p:nvPr/>
        </p:nvCxnSpPr>
        <p:spPr>
          <a:xfrm rot="16200000" flipH="1">
            <a:off x="5065964" y="2861501"/>
            <a:ext cx="1761287" cy="3103876"/>
          </a:xfrm>
          <a:prstGeom prst="bentConnector2">
            <a:avLst/>
          </a:prstGeom>
          <a:ln w="1270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9" idx="2"/>
            <a:endCxn id="38" idx="1"/>
          </p:cNvCxnSpPr>
          <p:nvPr/>
        </p:nvCxnSpPr>
        <p:spPr>
          <a:xfrm rot="16200000" flipH="1">
            <a:off x="5511764" y="2415701"/>
            <a:ext cx="628518" cy="2862708"/>
          </a:xfrm>
          <a:prstGeom prst="bentConnector2">
            <a:avLst/>
          </a:prstGeom>
          <a:ln w="1270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8" idx="3"/>
            <a:endCxn id="9" idx="0"/>
          </p:cNvCxnSpPr>
          <p:nvPr/>
        </p:nvCxnSpPr>
        <p:spPr>
          <a:xfrm>
            <a:off x="2339920" y="2172964"/>
            <a:ext cx="2054749" cy="14921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74267" y="5231615"/>
            <a:ext cx="1672972" cy="8074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</a:rPr>
              <a:t>Book Related Transaction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67" idx="3"/>
            <a:endCxn id="9" idx="2"/>
          </p:cNvCxnSpPr>
          <p:nvPr/>
        </p:nvCxnSpPr>
        <p:spPr>
          <a:xfrm flipV="1">
            <a:off x="2347239" y="3532796"/>
            <a:ext cx="2047430" cy="2102529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606388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/>
          <p:cNvSpPr/>
          <p:nvPr/>
        </p:nvSpPr>
        <p:spPr>
          <a:xfrm>
            <a:off x="3275856" y="332656"/>
            <a:ext cx="2592288" cy="809464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sz="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LIBRARY MANAGEMENT SYSTEM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40450" y="24867"/>
            <a:ext cx="6662241" cy="50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Detailed Process Flow Chart: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Elbow Connector 20"/>
          <p:cNvCxnSpPr>
            <a:stCxn id="91" idx="0"/>
            <a:endCxn id="9" idx="1"/>
          </p:cNvCxnSpPr>
          <p:nvPr/>
        </p:nvCxnSpPr>
        <p:spPr>
          <a:xfrm rot="5400000" flipH="1" flipV="1">
            <a:off x="1756111" y="509127"/>
            <a:ext cx="1291484" cy="174800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9" idx="0"/>
            <a:endCxn id="9" idx="2"/>
          </p:cNvCxnSpPr>
          <p:nvPr/>
        </p:nvCxnSpPr>
        <p:spPr>
          <a:xfrm rot="16200000" flipV="1">
            <a:off x="4213204" y="1500917"/>
            <a:ext cx="853463" cy="13586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9" idx="3"/>
            <a:endCxn id="106" idx="0"/>
          </p:cNvCxnSpPr>
          <p:nvPr/>
        </p:nvCxnSpPr>
        <p:spPr>
          <a:xfrm>
            <a:off x="5868144" y="737388"/>
            <a:ext cx="1807132" cy="1020845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Data 87"/>
          <p:cNvSpPr/>
          <p:nvPr/>
        </p:nvSpPr>
        <p:spPr>
          <a:xfrm>
            <a:off x="469949" y="5589240"/>
            <a:ext cx="1835001" cy="576064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Member. </a:t>
            </a:r>
            <a:r>
              <a:rPr lang="en-US" sz="1400" b="1" dirty="0" smtClean="0">
                <a:solidFill>
                  <a:schemeClr val="tx1"/>
                </a:solidFill>
              </a:rPr>
              <a:t>DAT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9" name="Flowchart: Data 88"/>
          <p:cNvSpPr/>
          <p:nvPr/>
        </p:nvSpPr>
        <p:spPr>
          <a:xfrm>
            <a:off x="3591574" y="5589240"/>
            <a:ext cx="1835001" cy="576064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Book.DAT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0" name="Flowchart: Data 89"/>
          <p:cNvSpPr/>
          <p:nvPr/>
        </p:nvSpPr>
        <p:spPr>
          <a:xfrm>
            <a:off x="6757776" y="5589240"/>
            <a:ext cx="1835001" cy="576064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Trans.DAT</a:t>
            </a:r>
          </a:p>
        </p:txBody>
      </p:sp>
      <p:sp>
        <p:nvSpPr>
          <p:cNvPr id="91" name="Oval 90"/>
          <p:cNvSpPr/>
          <p:nvPr/>
        </p:nvSpPr>
        <p:spPr>
          <a:xfrm>
            <a:off x="735762" y="2028872"/>
            <a:ext cx="1584176" cy="135947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Management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System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4" name="Elbow Connector 93"/>
          <p:cNvCxnSpPr>
            <a:stCxn id="88" idx="0"/>
            <a:endCxn id="91" idx="5"/>
          </p:cNvCxnSpPr>
          <p:nvPr/>
        </p:nvCxnSpPr>
        <p:spPr>
          <a:xfrm rot="5400000" flipH="1" flipV="1">
            <a:off x="629452" y="4130752"/>
            <a:ext cx="2399986" cy="5169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915781" y="1995583"/>
            <a:ext cx="1584176" cy="135947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Book Management System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2" name="Elbow Connector 101"/>
          <p:cNvCxnSpPr>
            <a:stCxn id="89" idx="1"/>
            <a:endCxn id="99" idx="4"/>
          </p:cNvCxnSpPr>
          <p:nvPr/>
        </p:nvCxnSpPr>
        <p:spPr>
          <a:xfrm rot="5400000" flipH="1" flipV="1">
            <a:off x="3491380" y="4372751"/>
            <a:ext cx="2234185" cy="198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6883188" y="1758233"/>
            <a:ext cx="1584176" cy="135947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Transaction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Management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System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Elbow Connector 107"/>
          <p:cNvCxnSpPr/>
          <p:nvPr/>
        </p:nvCxnSpPr>
        <p:spPr>
          <a:xfrm rot="16200000" flipH="1">
            <a:off x="6439508" y="4353472"/>
            <a:ext cx="247153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17349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lowchart: Data 87"/>
          <p:cNvSpPr/>
          <p:nvPr/>
        </p:nvSpPr>
        <p:spPr>
          <a:xfrm>
            <a:off x="3918596" y="5373216"/>
            <a:ext cx="1835001" cy="576064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Book.DAT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964862" y="373000"/>
            <a:ext cx="1584176" cy="1359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Book Management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83568" y="2636912"/>
            <a:ext cx="1368152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1.1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Addition of New Book in the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39752" y="2636912"/>
            <a:ext cx="1368152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r>
              <a:rPr lang="en-US" sz="1200" dirty="0" smtClean="0">
                <a:solidFill>
                  <a:schemeClr val="tx1"/>
                </a:solidFill>
              </a:rPr>
              <a:t>.2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Updating the records of Book in the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18" idx="0"/>
            <a:endCxn id="16" idx="2"/>
          </p:cNvCxnSpPr>
          <p:nvPr/>
        </p:nvCxnSpPr>
        <p:spPr>
          <a:xfrm rot="5400000" flipH="1" flipV="1">
            <a:off x="1874165" y="546215"/>
            <a:ext cx="1584176" cy="259721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8" idx="2"/>
            <a:endCxn id="18" idx="4"/>
          </p:cNvCxnSpPr>
          <p:nvPr/>
        </p:nvCxnSpPr>
        <p:spPr>
          <a:xfrm rot="10800000">
            <a:off x="1367644" y="3789040"/>
            <a:ext cx="2734452" cy="187220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0"/>
            <a:endCxn id="16" idx="3"/>
          </p:cNvCxnSpPr>
          <p:nvPr/>
        </p:nvCxnSpPr>
        <p:spPr>
          <a:xfrm rot="5400000" flipH="1" flipV="1">
            <a:off x="3058578" y="1498632"/>
            <a:ext cx="1103530" cy="11730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045660" y="2636912"/>
            <a:ext cx="1368152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r>
              <a:rPr lang="en-US" sz="1200" dirty="0" smtClean="0">
                <a:solidFill>
                  <a:schemeClr val="tx1"/>
                </a:solidFill>
              </a:rPr>
              <a:t>.3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Search of Book in the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753597" y="2564904"/>
            <a:ext cx="152443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1.</a:t>
            </a:r>
            <a:r>
              <a:rPr lang="en-US" sz="1200" dirty="0" smtClean="0">
                <a:solidFill>
                  <a:schemeClr val="tx1"/>
                </a:solidFill>
              </a:rPr>
              <a:t>4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Delete Of Book in  the Library</a:t>
            </a:r>
          </a:p>
        </p:txBody>
      </p:sp>
      <p:sp>
        <p:nvSpPr>
          <p:cNvPr id="40" name="Oval 39"/>
          <p:cNvSpPr/>
          <p:nvPr/>
        </p:nvSpPr>
        <p:spPr>
          <a:xfrm>
            <a:off x="7434320" y="2564904"/>
            <a:ext cx="1368152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r>
              <a:rPr lang="en-US" sz="1200" dirty="0" smtClean="0">
                <a:solidFill>
                  <a:schemeClr val="tx1"/>
                </a:solidFill>
              </a:rPr>
              <a:t>.5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Display Of The Books in the Librar</a:t>
            </a:r>
            <a:r>
              <a:rPr lang="en-US" sz="1200" dirty="0">
                <a:solidFill>
                  <a:schemeClr val="tx1"/>
                </a:solidFill>
              </a:rPr>
              <a:t>y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43" name="Elbow Connector 42"/>
          <p:cNvCxnSpPr>
            <a:stCxn id="40" idx="0"/>
            <a:endCxn id="16" idx="6"/>
          </p:cNvCxnSpPr>
          <p:nvPr/>
        </p:nvCxnSpPr>
        <p:spPr>
          <a:xfrm rot="16200000" flipV="1">
            <a:off x="6077633" y="524141"/>
            <a:ext cx="1512168" cy="256935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6" idx="0"/>
            <a:endCxn id="16" idx="4"/>
          </p:cNvCxnSpPr>
          <p:nvPr/>
        </p:nvCxnSpPr>
        <p:spPr>
          <a:xfrm rot="5400000" flipH="1" flipV="1">
            <a:off x="4291123" y="2171085"/>
            <a:ext cx="904440" cy="272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39" idx="0"/>
            <a:endCxn id="16" idx="6"/>
          </p:cNvCxnSpPr>
          <p:nvPr/>
        </p:nvCxnSpPr>
        <p:spPr>
          <a:xfrm rot="16200000" flipV="1">
            <a:off x="5276343" y="1325431"/>
            <a:ext cx="1512168" cy="96677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88" idx="2"/>
          </p:cNvCxnSpPr>
          <p:nvPr/>
        </p:nvCxnSpPr>
        <p:spPr>
          <a:xfrm rot="10800000">
            <a:off x="3010120" y="3789040"/>
            <a:ext cx="1091976" cy="1872209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88" idx="5"/>
            <a:endCxn id="40" idx="4"/>
          </p:cNvCxnSpPr>
          <p:nvPr/>
        </p:nvCxnSpPr>
        <p:spPr>
          <a:xfrm flipV="1">
            <a:off x="5570097" y="3717032"/>
            <a:ext cx="2548299" cy="194421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8" idx="5"/>
            <a:endCxn id="39" idx="4"/>
          </p:cNvCxnSpPr>
          <p:nvPr/>
        </p:nvCxnSpPr>
        <p:spPr>
          <a:xfrm flipV="1">
            <a:off x="5570097" y="3717032"/>
            <a:ext cx="945719" cy="194421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8" idx="0"/>
            <a:endCxn id="36" idx="4"/>
          </p:cNvCxnSpPr>
          <p:nvPr/>
        </p:nvCxnSpPr>
        <p:spPr>
          <a:xfrm rot="16200000" flipV="1">
            <a:off x="4082579" y="4436197"/>
            <a:ext cx="1584176" cy="2898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011" y="68086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Detailed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 Management Flow Chart: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51367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lowchart: Data 2"/>
          <p:cNvSpPr/>
          <p:nvPr/>
        </p:nvSpPr>
        <p:spPr>
          <a:xfrm>
            <a:off x="3918596" y="5373216"/>
            <a:ext cx="1835001" cy="576064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Mem.DAT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64862" y="373000"/>
            <a:ext cx="1584176" cy="1359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2.Member </a:t>
            </a:r>
            <a:r>
              <a:rPr lang="en-US" sz="1200" dirty="0" smtClean="0">
                <a:solidFill>
                  <a:schemeClr val="tx1"/>
                </a:solidFill>
              </a:rPr>
              <a:t>Management 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67544" y="2564904"/>
            <a:ext cx="1583250" cy="14664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2.1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Adding New Member in the Member Management 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339752" y="2636912"/>
            <a:ext cx="1368152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2.2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Updating of records of Member In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5" idx="0"/>
          </p:cNvCxnSpPr>
          <p:nvPr/>
        </p:nvCxnSpPr>
        <p:spPr>
          <a:xfrm rot="5400000" flipH="1" flipV="1">
            <a:off x="1868429" y="468472"/>
            <a:ext cx="1487173" cy="270569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" idx="2"/>
            <a:endCxn id="5" idx="4"/>
          </p:cNvCxnSpPr>
          <p:nvPr/>
        </p:nvCxnSpPr>
        <p:spPr>
          <a:xfrm rot="10800000">
            <a:off x="1259170" y="4031332"/>
            <a:ext cx="2842927" cy="162991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0"/>
            <a:endCxn id="4" idx="3"/>
          </p:cNvCxnSpPr>
          <p:nvPr/>
        </p:nvCxnSpPr>
        <p:spPr>
          <a:xfrm rot="5400000" flipH="1" flipV="1">
            <a:off x="3058578" y="1498632"/>
            <a:ext cx="1103530" cy="11730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72874" y="2636912"/>
            <a:ext cx="1368152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2.3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Search of Members In the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53597" y="2564904"/>
            <a:ext cx="1368152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2.4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Delete Of Member from the Library</a:t>
            </a:r>
          </a:p>
        </p:txBody>
      </p:sp>
      <p:sp>
        <p:nvSpPr>
          <p:cNvPr id="12" name="Oval 11"/>
          <p:cNvSpPr/>
          <p:nvPr/>
        </p:nvSpPr>
        <p:spPr>
          <a:xfrm>
            <a:off x="7434320" y="2564904"/>
            <a:ext cx="153016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2.5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Display Of all the Members of the Library </a:t>
            </a:r>
          </a:p>
        </p:txBody>
      </p:sp>
      <p:cxnSp>
        <p:nvCxnSpPr>
          <p:cNvPr id="13" name="Elbow Connector 12"/>
          <p:cNvCxnSpPr>
            <a:stCxn id="12" idx="0"/>
            <a:endCxn id="4" idx="6"/>
          </p:cNvCxnSpPr>
          <p:nvPr/>
        </p:nvCxnSpPr>
        <p:spPr>
          <a:xfrm rot="16200000" flipV="1">
            <a:off x="6118137" y="483637"/>
            <a:ext cx="1512168" cy="265036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0"/>
            <a:endCxn id="4" idx="4"/>
          </p:cNvCxnSpPr>
          <p:nvPr/>
        </p:nvCxnSpPr>
        <p:spPr>
          <a:xfrm rot="5400000" flipH="1" flipV="1">
            <a:off x="4304730" y="2184692"/>
            <a:ext cx="90444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0"/>
            <a:endCxn id="4" idx="6"/>
          </p:cNvCxnSpPr>
          <p:nvPr/>
        </p:nvCxnSpPr>
        <p:spPr>
          <a:xfrm rot="16200000" flipV="1">
            <a:off x="5237272" y="1364502"/>
            <a:ext cx="1512168" cy="888635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2"/>
          </p:cNvCxnSpPr>
          <p:nvPr/>
        </p:nvCxnSpPr>
        <p:spPr>
          <a:xfrm rot="10800000">
            <a:off x="3010120" y="3789040"/>
            <a:ext cx="1091976" cy="1872209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3" idx="5"/>
            <a:endCxn id="12" idx="4"/>
          </p:cNvCxnSpPr>
          <p:nvPr/>
        </p:nvCxnSpPr>
        <p:spPr>
          <a:xfrm flipV="1">
            <a:off x="5570097" y="3717032"/>
            <a:ext cx="2629307" cy="194421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" idx="5"/>
            <a:endCxn id="11" idx="4"/>
          </p:cNvCxnSpPr>
          <p:nvPr/>
        </p:nvCxnSpPr>
        <p:spPr>
          <a:xfrm flipV="1">
            <a:off x="5570097" y="3717032"/>
            <a:ext cx="867576" cy="194421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" idx="0"/>
            <a:endCxn id="10" idx="4"/>
          </p:cNvCxnSpPr>
          <p:nvPr/>
        </p:nvCxnSpPr>
        <p:spPr>
          <a:xfrm rot="16200000" flipV="1">
            <a:off x="4096186" y="4449804"/>
            <a:ext cx="1584176" cy="2626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0" y="11923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Detailed Member Management Flow Chart: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8114445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1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lowchart: Data 3"/>
          <p:cNvSpPr/>
          <p:nvPr/>
        </p:nvSpPr>
        <p:spPr>
          <a:xfrm>
            <a:off x="3918596" y="5373216"/>
            <a:ext cx="1835001" cy="576064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Trans.DAT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4862" y="373000"/>
            <a:ext cx="1584176" cy="1359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Management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67544" y="2564904"/>
            <a:ext cx="1583250" cy="14664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3.1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Issue of the book will be going to be takes place in  it</a:t>
            </a:r>
          </a:p>
        </p:txBody>
      </p:sp>
      <p:cxnSp>
        <p:nvCxnSpPr>
          <p:cNvPr id="8" name="Elbow Connector 7"/>
          <p:cNvCxnSpPr>
            <a:stCxn id="6" idx="0"/>
          </p:cNvCxnSpPr>
          <p:nvPr/>
        </p:nvCxnSpPr>
        <p:spPr>
          <a:xfrm rot="5400000" flipH="1" flipV="1">
            <a:off x="1868429" y="468472"/>
            <a:ext cx="1487173" cy="270569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2"/>
            <a:endCxn id="6" idx="4"/>
          </p:cNvCxnSpPr>
          <p:nvPr/>
        </p:nvCxnSpPr>
        <p:spPr>
          <a:xfrm rot="10800000">
            <a:off x="1259170" y="4031332"/>
            <a:ext cx="2842927" cy="162991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964862" y="2527257"/>
            <a:ext cx="2001458" cy="17227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3.2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Book Return and Fine Collection will be going to takes place</a:t>
            </a:r>
          </a:p>
        </p:txBody>
      </p:sp>
      <p:sp>
        <p:nvSpPr>
          <p:cNvPr id="13" name="Oval 12"/>
          <p:cNvSpPr/>
          <p:nvPr/>
        </p:nvSpPr>
        <p:spPr>
          <a:xfrm>
            <a:off x="7524328" y="2722054"/>
            <a:ext cx="153016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3.3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Displaying the Details of all the transaction</a:t>
            </a:r>
          </a:p>
        </p:txBody>
      </p:sp>
      <p:cxnSp>
        <p:nvCxnSpPr>
          <p:cNvPr id="14" name="Elbow Connector 13"/>
          <p:cNvCxnSpPr>
            <a:stCxn id="13" idx="0"/>
            <a:endCxn id="5" idx="6"/>
          </p:cNvCxnSpPr>
          <p:nvPr/>
        </p:nvCxnSpPr>
        <p:spPr>
          <a:xfrm rot="16200000" flipV="1">
            <a:off x="6084566" y="517208"/>
            <a:ext cx="1669318" cy="274037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5"/>
            <a:endCxn id="13" idx="4"/>
          </p:cNvCxnSpPr>
          <p:nvPr/>
        </p:nvCxnSpPr>
        <p:spPr>
          <a:xfrm flipV="1">
            <a:off x="5570097" y="3874182"/>
            <a:ext cx="2719315" cy="178706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2" idx="4"/>
          </p:cNvCxnSpPr>
          <p:nvPr/>
        </p:nvCxnSpPr>
        <p:spPr>
          <a:xfrm rot="5400000" flipH="1" flipV="1">
            <a:off x="4392436" y="4800061"/>
            <a:ext cx="1123162" cy="231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11923"/>
            <a:ext cx="494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Detailed Transaction Management Flow Chart: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Elbow Connector 25"/>
          <p:cNvCxnSpPr>
            <a:stCxn id="12" idx="0"/>
            <a:endCxn id="5" idx="4"/>
          </p:cNvCxnSpPr>
          <p:nvPr/>
        </p:nvCxnSpPr>
        <p:spPr>
          <a:xfrm rot="16200000" flipV="1">
            <a:off x="4463879" y="2025544"/>
            <a:ext cx="794785" cy="2086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1219815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1_Office Theme">
  <a:themeElements>
    <a:clrScheme name="American Tower NEW">
      <a:dk1>
        <a:srgbClr val="000000"/>
      </a:dk1>
      <a:lt1>
        <a:srgbClr val="FFFFFF"/>
      </a:lt1>
      <a:dk2>
        <a:srgbClr val="003F5F"/>
      </a:dk2>
      <a:lt2>
        <a:srgbClr val="CFD4D8"/>
      </a:lt2>
      <a:accent1>
        <a:srgbClr val="D11242"/>
      </a:accent1>
      <a:accent2>
        <a:srgbClr val="0069AA"/>
      </a:accent2>
      <a:accent3>
        <a:srgbClr val="00703C"/>
      </a:accent3>
      <a:accent4>
        <a:srgbClr val="EEB211"/>
      </a:accent4>
      <a:accent5>
        <a:srgbClr val="939BA1"/>
      </a:accent5>
      <a:accent6>
        <a:srgbClr val="F47B20"/>
      </a:accent6>
      <a:hlink>
        <a:srgbClr val="00AFDB"/>
      </a:hlink>
      <a:folHlink>
        <a:srgbClr val="A042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12378</TotalTime>
  <Words>215</Words>
  <Application>Microsoft Office PowerPoint</Application>
  <PresentationFormat>On-screen Show (4:3)</PresentationFormat>
  <Paragraphs>72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1_Office Theme</vt:lpstr>
      <vt:lpstr>2_Office Theme</vt:lpstr>
      <vt:lpstr>3_Office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 – Airtel Partnership : An Overview</dc:title>
  <dc:creator>omprakash.singh</dc:creator>
  <cp:lastModifiedBy>s</cp:lastModifiedBy>
  <cp:revision>1501</cp:revision>
  <cp:lastPrinted>2017-06-07T05:12:30Z</cp:lastPrinted>
  <dcterms:created xsi:type="dcterms:W3CDTF">2012-07-09T18:35:56Z</dcterms:created>
  <dcterms:modified xsi:type="dcterms:W3CDTF">2018-06-29T07:29:44Z</dcterms:modified>
</cp:coreProperties>
</file>