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JetBrains Mono Medium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regular.fntdata"/><Relationship Id="rId22" Type="http://schemas.openxmlformats.org/officeDocument/2006/relationships/font" Target="fonts/JetBrainsMonoMedium-italic.fntdata"/><Relationship Id="rId21" Type="http://schemas.openxmlformats.org/officeDocument/2006/relationships/font" Target="fonts/JetBrainsMonoMedium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JetBrains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0155de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230155de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b53173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9" name="Google Shape;209;g24bb531739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bb53173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g24bb531739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b53173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7" name="Google Shape;227;g24bb531739f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bb53173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6" name="Google Shape;236;g24bb531739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427100"/>
            <a:ext cx="7362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writing different queries for different screens</a:t>
            </a:r>
            <a:endParaRPr b="1" sz="61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Typical Breakpoints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Writing media queries for different screens.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Typical Breakpoints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1) Extra small devices   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4000" y="2217050"/>
            <a:ext cx="5234100" cy="785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(max-width: 576px) 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7906200" y="1690200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2) Small devices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7982400" y="2217050"/>
            <a:ext cx="5234100" cy="785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576px) 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657800" y="3442800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3) Medium devices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734000" y="3969650"/>
            <a:ext cx="5234100" cy="785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768px){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7906200" y="3442800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4) large devices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7982400" y="3969650"/>
            <a:ext cx="5234100" cy="785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992px){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657800" y="5347800"/>
            <a:ext cx="31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5) Extra large devices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734000" y="5874650"/>
            <a:ext cx="5234100" cy="785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1200px){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Writing media queries for different screens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1657800" y="1690200"/>
            <a:ext cx="48147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 for extra small device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style.css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734000" y="3139700"/>
            <a:ext cx="5303100" cy="3566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extra small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(max-width: 576px)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.box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background-color: purple;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	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.screen::after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content: " extra small";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850" y="2846025"/>
            <a:ext cx="5894000" cy="5083575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for small screen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657800" y="1690200"/>
            <a:ext cx="48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style.css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734000" y="2244575"/>
            <a:ext cx="5303100" cy="3566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small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576px)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.box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background-color: red;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.screen::after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content: " small";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50" y="2151900"/>
            <a:ext cx="7624149" cy="5264975"/>
          </a:xfrm>
          <a:prstGeom prst="rect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for large screen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657800" y="1690200"/>
            <a:ext cx="48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style.css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734000" y="2244575"/>
            <a:ext cx="5303100" cy="3566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large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992px)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.box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background-color: green;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.screen::after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content: " large";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000" y="2079324"/>
            <a:ext cx="7844300" cy="5467225"/>
          </a:xfrm>
          <a:prstGeom prst="rect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for large screen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1657800" y="1690200"/>
            <a:ext cx="48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style.css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734000" y="2244575"/>
            <a:ext cx="5303100" cy="3566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large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992px)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.box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background-color: green;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.screen::after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content: " large";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600" y="1994975"/>
            <a:ext cx="8200375" cy="5716825"/>
          </a:xfrm>
          <a:prstGeom prst="rect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for extra large screen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1657800" y="1690200"/>
            <a:ext cx="48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style.css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734000" y="2244575"/>
            <a:ext cx="5303100" cy="3566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extra large 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@media screen and (min-width: 1200px)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.box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background-color: blueviolet;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.screen::after {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content: " extra large";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325" y="2051800"/>
            <a:ext cx="9358575" cy="5549850"/>
          </a:xfrm>
          <a:prstGeom prst="rect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8" name="Google Shape;248;p33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