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JetBrains Mono Medium"/>
      <p:regular r:id="rId21"/>
      <p:bold r:id="rId22"/>
      <p:italic r:id="rId23"/>
      <p:boldItalic r:id="rId24"/>
    </p:embeddedFont>
    <p:embeddedFont>
      <p:font typeface="Poppins Medium"/>
      <p:regular r:id="rId25"/>
      <p:bold r:id="rId26"/>
      <p:italic r:id="rId27"/>
      <p:boldItalic r:id="rId28"/>
    </p:embeddedFont>
    <p:embeddedFont>
      <p:font typeface="Work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JetBrainsMonoMedium-bold.fntdata"/><Relationship Id="rId21" Type="http://schemas.openxmlformats.org/officeDocument/2006/relationships/font" Target="fonts/JetBrainsMonoMedium-regular.fntdata"/><Relationship Id="rId24" Type="http://schemas.openxmlformats.org/officeDocument/2006/relationships/font" Target="fonts/JetBrainsMonoMedium-boldItalic.fntdata"/><Relationship Id="rId23" Type="http://schemas.openxmlformats.org/officeDocument/2006/relationships/font" Target="fonts/JetBrains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bold.fntdata"/><Relationship Id="rId25" Type="http://schemas.openxmlformats.org/officeDocument/2006/relationships/font" Target="fonts/PoppinsMedium-regular.fntdata"/><Relationship Id="rId28" Type="http://schemas.openxmlformats.org/officeDocument/2006/relationships/font" Target="fonts/PoppinsMedium-boldItalic.fntdata"/><Relationship Id="rId27" Type="http://schemas.openxmlformats.org/officeDocument/2006/relationships/font" Target="fonts/Poppi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Work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regular.fntdata"/><Relationship Id="rId16" Type="http://schemas.openxmlformats.org/officeDocument/2006/relationships/slide" Target="slides/slide10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8c75f7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398c75f7e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30155de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230155de0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bb6ce2d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4bb6ce2db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bb6ce2d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2" name="Google Shape;202;g24bb6ce2db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bb6ce2d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2" name="Google Shape;212;g24bb6ce2db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bb6ce2db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1" name="Google Shape;221;g24bb6ce2dbb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bb6ce2d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1" name="Google Shape;231;g24bb6ce2dbb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bb6ce2db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0" name="Google Shape;240;g24bb6ce2dbb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785150"/>
            <a:ext cx="6908700" cy="2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 item properties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3700" y="1880950"/>
            <a:ext cx="8015276" cy="7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2" name="Google Shape;252;p34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657800" y="16902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 item properties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grid-column-start and grid-column-end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657800" y="1690200"/>
            <a:ext cx="10515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properties define the starting and ending positions of a grid item along the horizontal axis of the grid.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734000" y="2734025"/>
            <a:ext cx="3485100" cy="47235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.item1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grid-column-start: 1;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grid-column-end: 3;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.item2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grid-column-start: 3;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.item3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grid-column-start: 1;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.item4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grid-column-start: 2;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grid-column-end: 4;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4">
            <a:alphaModFix/>
          </a:blip>
          <a:srcRect b="0" l="1166" r="0" t="4379"/>
          <a:stretch/>
        </p:blipFill>
        <p:spPr>
          <a:xfrm>
            <a:off x="5532900" y="2734025"/>
            <a:ext cx="10236924" cy="16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grid-column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1657800" y="1690200"/>
            <a:ext cx="1051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shorthand grid-column property for grid-column-start and grid-column-end.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734000" y="2734025"/>
            <a:ext cx="3485100" cy="42342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.item1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grid-column: 1 / 3;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.item2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grid-column: 3 / 4;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.item3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grid-column: 1 / 2;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.item4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grid-column: 2 / 4;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4">
            <a:alphaModFix/>
          </a:blip>
          <a:srcRect b="0" l="1166" r="0" t="6085"/>
          <a:stretch/>
        </p:blipFill>
        <p:spPr>
          <a:xfrm>
            <a:off x="5611625" y="2734025"/>
            <a:ext cx="10349051" cy="16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grid-row-start and grid-row-end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1657800" y="1690200"/>
            <a:ext cx="10515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grid-row-start and grid-row-end properties define the starting and ending positions of a grid item along the vertical axis of the grid.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1734000" y="2734025"/>
            <a:ext cx="3485100" cy="38484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.item-1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grid-row-start: 1;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grid-row-end: 3;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.item-2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grid-row-start: 1;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grid-row-end: 2;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.item-3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grid-row-start: 2;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grid-row-end: 3;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5467800" y="2734025"/>
            <a:ext cx="3485100" cy="38484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.item-4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grid-row-start: 2;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grid-row-end: 4;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.item-5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grid-row-start: 1;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grid-row-end: 3;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.item-6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grid-row-start: 1;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grid-row-end: 2;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1600" y="2734025"/>
            <a:ext cx="7957174" cy="4864200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grid-row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1657800" y="1690200"/>
            <a:ext cx="1051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shorthand grid-row property for grid-row-start and grid-row-end.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1734000" y="2734025"/>
            <a:ext cx="3485100" cy="58317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.item-1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grid-row: 1 / 3;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.item-2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grid-row: 1 / 2;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.item-3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grid-row: 2 / 3;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.item-4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grid-row: 2 / 4;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.item-5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grid-row: 1 / 3;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.item-6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grid-row: 1 / 2;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300" y="2734034"/>
            <a:ext cx="7811426" cy="4775075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grid-area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1657800" y="1690200"/>
            <a:ext cx="10515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grid-area property allows you to specify the starting and ending positions of a grid item along both the horizontal and vertical axes in a single declaration.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1734000" y="2734025"/>
            <a:ext cx="3485100" cy="4289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.grid-container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display: grid;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grid-template-areas: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"header header header"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"sidebar main main"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  "sidebar footer footer";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grid-template-rows: 80px 1fr 50px;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grid-template-columns: 200px 1fr 1fr;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grid-gap: 10px;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#fff;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border: 2px solid #000;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padding: 10px;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5467800" y="2734025"/>
            <a:ext cx="3485100" cy="42891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.header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grid-area: header;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#ccc;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.sidebar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grid-area: sidebar;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#eee;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.main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grid-area: main;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#f1f1f1;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.footer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grid-area: footer;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#ccc;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4">
            <a:alphaModFix/>
          </a:blip>
          <a:srcRect b="9584" l="0" r="0" t="0"/>
          <a:stretch/>
        </p:blipFill>
        <p:spPr>
          <a:xfrm>
            <a:off x="9201600" y="2734025"/>
            <a:ext cx="7593825" cy="22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justify-self and align-self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1657800" y="1690200"/>
            <a:ext cx="10515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justify-self and align-self properties control the alignment of a grid item within its grid cell along the horizontal and vertical axes, respectively. 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1734000" y="2734025"/>
            <a:ext cx="3485100" cy="59970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.grid-item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#ddd;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padding: 20px;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text-align: center;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.grid-item:nth-child(2)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justify-self: end;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.grid-item:nth-child(3)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align-self: end;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.grid-item:nth-child(4)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justify-self: center;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align-self: center;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.grid-item:nth-child(5)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justify-self: start;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align-self: end;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.grid-item:nth-child(6)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justify-self: end;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align-self: start;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4">
            <a:alphaModFix/>
          </a:blip>
          <a:srcRect b="0" l="0" r="0" t="2267"/>
          <a:stretch/>
        </p:blipFill>
        <p:spPr>
          <a:xfrm>
            <a:off x="5442250" y="2734025"/>
            <a:ext cx="8870300" cy="2980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order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1657800" y="1690200"/>
            <a:ext cx="10515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order property defines the order in which a grid item is displayed within its grid container. The value can be a numeric value or the keyword auto.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1734000" y="2734025"/>
            <a:ext cx="3857100" cy="63549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.grid-item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background-color: #ddd;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padding: 20px;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text-align: center;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.grid-item:nth-child(2)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order: 6;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.grid-item:nth-child(3)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order: 2;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.grid-item:nth-child(4)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order: 3;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.grid-item:nth-child(5)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order: 5;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.grid-item:nth-child(6) {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  order: 1;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4">
            <a:alphaModFix/>
          </a:blip>
          <a:srcRect b="0" l="833" r="0" t="2276"/>
          <a:stretch/>
        </p:blipFill>
        <p:spPr>
          <a:xfrm>
            <a:off x="5800107" y="2734025"/>
            <a:ext cx="9080425" cy="3270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