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Work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2D4C1C-230A-464E-BE0F-056B6E828C55}">
  <a:tblStyle styleId="{AB2D4C1C-230A-464E-BE0F-056B6E828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Poppins-regular.fntdata"/><Relationship Id="rId14" Type="http://schemas.openxmlformats.org/officeDocument/2006/relationships/slide" Target="slides/slide7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30155de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230155de0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53b1b4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4b53b1b48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b53b1b4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4b53b1b48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b53b1b4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" name="Google Shape;205;g24b53b1b48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785150"/>
            <a:ext cx="69087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 the Grid 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difference between grid and flex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Advantages of Grid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Disadvantages of Grid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051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Grid is a powerful two-dimensional layout system that allows you to create complex and flexible layouts with rows and columns.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Difference between grid and flex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8"/>
          <p:cNvGraphicFramePr/>
          <p:nvPr/>
        </p:nvGraphicFramePr>
        <p:xfrm>
          <a:off x="1723350" y="19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{AB2D4C1C-230A-464E-BE0F-056B6E828C55}</a:tableStyleId>
              </a:tblPr>
              <a:tblGrid>
                <a:gridCol w="2105450"/>
                <a:gridCol w="4487825"/>
                <a:gridCol w="41435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Property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Grid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Flexbox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solidFill>
                      <a:srgbClr val="AA81E9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Dimension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Two – Dimensional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One – Dimensional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Features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Can flex combination of items through space-occupying Features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Can push content element to extreme alignment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Support Type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solidFill>
                      <a:srgbClr val="AA81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Layout First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Content First</a:t>
                      </a:r>
                      <a:endParaRPr sz="18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Advantages of Grid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1657800" y="1690200"/>
            <a:ext cx="92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Flexibility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Simplicity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Precise positioning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Accessibility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Debugging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Disadvantages of Grid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1657800" y="16902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Browser support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Learning curve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Complexity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Over-reliance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Accessibility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Compatibility with other layout methods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5" name="Google Shape;215;p3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