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JetBrains Mono Medium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etBrainsMono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etBrainsMonoMedium-italic.fntdata"/><Relationship Id="rId23" Type="http://schemas.openxmlformats.org/officeDocument/2006/relationships/font" Target="fonts/JetBrains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regular.fntdata"/><Relationship Id="rId25" Type="http://schemas.openxmlformats.org/officeDocument/2006/relationships/font" Target="fonts/JetBrainsMonoMedium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ce23b72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3" name="Google Shape;253;g24ce23b72e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b7d6d9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g24bb7d6d9e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7d6d9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4bb7d6d9e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cdb7172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4cdb7172f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cdb7172f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3" name="Google Shape;223;g24cdb7172ff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cdb7172f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4" name="Google Shape;234;g24cdb7172ff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ce23b72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2" name="Google Shape;242;g24ce23b72e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427100"/>
            <a:ext cx="736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Transition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2 output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525" y="2401975"/>
            <a:ext cx="3967800" cy="3894000"/>
          </a:xfrm>
          <a:prstGeom prst="roundRect">
            <a:avLst>
              <a:gd fmla="val 5955" name="adj"/>
            </a:avLst>
          </a:prstGeom>
          <a:noFill/>
          <a:ln cap="flat" cmpd="sng" w="19050">
            <a:solidFill>
              <a:srgbClr val="AA81E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3" name="Google Shape;263;p3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Transition?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Transition properties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Transition?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30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 the speed of animation as you modify CSS attributes.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800750"/>
            <a:ext cx="8567700" cy="199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Transition properties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57800" y="1690200"/>
            <a:ext cx="985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define a transition, we need to set few transition properties that we will study here,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723350" y="5429925"/>
            <a:ext cx="4065600" cy="1698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transition-property: none;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transition-property: color;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transition-property: width;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transition-property: all;</a:t>
            </a:r>
            <a:endParaRPr sz="18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723350" y="3017500"/>
            <a:ext cx="98547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1. transition-property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Specifies which properties will be transitioned.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2.transition-duration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723350" y="2624275"/>
            <a:ext cx="3486000" cy="1026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transition-duration: 6s;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transition-duration: 120ms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657800" y="4301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3.transition-timing-function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657800" y="5403025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Duration of the transition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657800" y="6350500"/>
            <a:ext cx="5445900" cy="1523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transition-timing-function: ease;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transition-timing-function: ease-in;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transition-timing-function: ease-out;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transition-timing-function: ease-in-out;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4.transition-delay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Delay before the transition starts in seconds or milliseconds.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734000" y="2852875"/>
            <a:ext cx="3651600" cy="1171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transition-delay: 3s;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transition-delay: 3000ms;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657800" y="483570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Transition Shorthand property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734000" y="61271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define transitions, in one line using below syntax.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1723350" y="6958621"/>
            <a:ext cx="7742400" cy="935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transition: property_name duration easing function delay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1657800" y="1690200"/>
            <a:ext cx="98547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1 :</a:t>
            </a: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Transition between links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 colours.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734000" y="3494525"/>
            <a:ext cx="3693000" cy="2201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&lt;nav&gt;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&lt;a href="#"&gt;Home&lt;/a&gt;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&lt;a href="#"&gt;About&lt;/a&gt;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&lt;a href="#"&gt;Pricing&lt;/a&gt;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&lt;a href="#"&gt;Events&lt;/a&gt;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&lt;/nav&gt;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734000" y="30328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7107275" y="3287550"/>
            <a:ext cx="4405200" cy="6034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nav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display: flex;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gap: 0.5rem;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flex: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#333;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color: #fff;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1px solid;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padding: 0.5rem;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text-align: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text-decoration: none;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r>
              <a:rPr lang="en" sz="1600">
                <a:solidFill>
                  <a:srgbClr val="FF0000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transition: all 0.5s ease-out;</a:t>
            </a:r>
            <a:endParaRPr sz="1600">
              <a:solidFill>
                <a:srgbClr val="FF0000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a:hover, a:focus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background-color: #fff;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color: #445ed1;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7107273" y="2825837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1 output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used to change the width and height of an element.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2533850"/>
            <a:ext cx="11021825" cy="955225"/>
          </a:xfrm>
          <a:prstGeom prst="rect">
            <a:avLst/>
          </a:prstGeom>
          <a:noFill/>
          <a:ln cap="flat" cmpd="sng" w="127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2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6589850" y="3037350"/>
            <a:ext cx="4405200" cy="4358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.elem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background: blueviolet;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width: 150px;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height: 150px;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transition: 500ms ease-in-out;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border-radius: 75px;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margin-left: 100px;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margin-top: 100px;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.elem:hover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transform: scale(2);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6589848" y="2575637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1657800" y="1690200"/>
            <a:ext cx="98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Transition on changing width of circle.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734000" y="3037325"/>
            <a:ext cx="3693000" cy="9639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class="elem"&gt;&lt;/div&gt;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1734000" y="2575619"/>
            <a:ext cx="12891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