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embeddedFontLst>
    <p:embeddedFont>
      <p:font typeface="Play" panose="020B0604020202020204" charset="0"/>
      <p:regular r:id="rId10"/>
      <p:bold r:id="rId11"/>
    </p:embeddedFont>
    <p:embeddedFont>
      <p:font typeface="Open Sans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hZKjdQQFZ6mFKf+OjzkjB2DT5y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21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" name="Google Shape;2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307291b1963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g307291b1963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_Editable Title + Subtitle (Font: Open Sans)">
  <p:cSld name="2_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ctrTitle"/>
          </p:nvPr>
        </p:nvSpPr>
        <p:spPr>
          <a:xfrm>
            <a:off x="245225" y="4167879"/>
            <a:ext cx="10591800" cy="12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pen Sans"/>
              <a:buNone/>
              <a:defRPr sz="6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subTitle" idx="1"/>
          </p:nvPr>
        </p:nvSpPr>
        <p:spPr>
          <a:xfrm>
            <a:off x="321425" y="5718047"/>
            <a:ext cx="105918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3" name="Google Shape;13;p9" title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2" y="76200"/>
            <a:ext cx="5714248" cy="321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9" title="Hackathon letter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3350" y="-490900"/>
            <a:ext cx="8643599" cy="48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307291b1963_0_54"/>
          <p:cNvSpPr/>
          <p:nvPr/>
        </p:nvSpPr>
        <p:spPr>
          <a:xfrm>
            <a:off x="0" y="0"/>
            <a:ext cx="12192000" cy="609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g307291b1963_0_54"/>
          <p:cNvSpPr txBox="1">
            <a:spLocks noGrp="1"/>
          </p:cNvSpPr>
          <p:nvPr>
            <p:ph type="title"/>
          </p:nvPr>
        </p:nvSpPr>
        <p:spPr>
          <a:xfrm>
            <a:off x="369277" y="347541"/>
            <a:ext cx="115443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A67"/>
              </a:buClr>
              <a:buSzPts val="1800"/>
              <a:buFont typeface="Open Sans"/>
              <a:buNone/>
              <a:defRPr>
                <a:solidFill>
                  <a:srgbClr val="002A67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67"/>
              </a:buClr>
              <a:buSzPts val="1400"/>
              <a:buNone/>
              <a:defRPr>
                <a:solidFill>
                  <a:srgbClr val="002A67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67"/>
              </a:buClr>
              <a:buSzPts val="1400"/>
              <a:buNone/>
              <a:defRPr>
                <a:solidFill>
                  <a:srgbClr val="002A67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67"/>
              </a:buClr>
              <a:buSzPts val="1400"/>
              <a:buNone/>
              <a:defRPr>
                <a:solidFill>
                  <a:srgbClr val="002A67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67"/>
              </a:buClr>
              <a:buSzPts val="1400"/>
              <a:buNone/>
              <a:defRPr>
                <a:solidFill>
                  <a:srgbClr val="002A67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67"/>
              </a:buClr>
              <a:buSzPts val="1400"/>
              <a:buNone/>
              <a:defRPr>
                <a:solidFill>
                  <a:srgbClr val="002A67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67"/>
              </a:buClr>
              <a:buSzPts val="1400"/>
              <a:buNone/>
              <a:defRPr>
                <a:solidFill>
                  <a:srgbClr val="002A67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67"/>
              </a:buClr>
              <a:buSzPts val="1400"/>
              <a:buNone/>
              <a:defRPr>
                <a:solidFill>
                  <a:srgbClr val="002A67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67"/>
              </a:buClr>
              <a:buSzPts val="1400"/>
              <a:buNone/>
              <a:defRPr>
                <a:solidFill>
                  <a:srgbClr val="002A67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307291b1963_0_54"/>
          <p:cNvSpPr txBox="1">
            <a:spLocks noGrp="1"/>
          </p:cNvSpPr>
          <p:nvPr>
            <p:ph type="subTitle" idx="1"/>
          </p:nvPr>
        </p:nvSpPr>
        <p:spPr>
          <a:xfrm>
            <a:off x="445475" y="1778347"/>
            <a:ext cx="105918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Font typeface="Open Sans"/>
              <a:buNone/>
              <a:defRPr sz="2400">
                <a:solidFill>
                  <a:srgbClr val="75757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pic>
        <p:nvPicPr>
          <p:cNvPr id="24" name="Google Shape;24;g307291b1963_0_54" title="logo.png"/>
          <p:cNvPicPr preferRelativeResize="0"/>
          <p:nvPr/>
        </p:nvPicPr>
        <p:blipFill rotWithShape="1">
          <a:blip r:embed="rId3">
            <a:alphaModFix/>
          </a:blip>
          <a:srcRect t="21249" r="54615" b="48926"/>
          <a:stretch/>
        </p:blipFill>
        <p:spPr>
          <a:xfrm>
            <a:off x="10276725" y="6149125"/>
            <a:ext cx="1858724" cy="68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g307291b1963_0_54" title="RISC-V_Horizontal_Whit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525" y="6227375"/>
            <a:ext cx="2148650" cy="37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369277" y="347541"/>
            <a:ext cx="11544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369277" y="1808041"/>
            <a:ext cx="11544300" cy="4170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"/>
          <p:cNvSpPr txBox="1">
            <a:spLocks noGrp="1"/>
          </p:cNvSpPr>
          <p:nvPr>
            <p:ph type="ctrTitle"/>
          </p:nvPr>
        </p:nvSpPr>
        <p:spPr>
          <a:xfrm>
            <a:off x="109423" y="3325906"/>
            <a:ext cx="10591800" cy="12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Space Grotesk" pitchFamily="2" charset="0"/>
                <a:cs typeface="Space Grotesk" pitchFamily="2" charset="0"/>
              </a:rPr>
              <a:t>→ Custom Acceleration of Large Language Model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Space Grotesk" pitchFamily="2" charset="0"/>
                <a:cs typeface="Space Grotesk" pitchFamily="2" charset="0"/>
              </a:rPr>
              <a:t>Primitives (2025)</a:t>
            </a:r>
            <a:endParaRPr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Google Shape;31;p1"/>
          <p:cNvSpPr txBox="1">
            <a:spLocks noGrp="1"/>
          </p:cNvSpPr>
          <p:nvPr>
            <p:ph type="subTitle" idx="1"/>
          </p:nvPr>
        </p:nvSpPr>
        <p:spPr>
          <a:xfrm>
            <a:off x="276158" y="4939449"/>
            <a:ext cx="105918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dirty="0" smtClean="0"/>
              <a:t>Ravi </a:t>
            </a:r>
            <a:r>
              <a:rPr lang="en-US" dirty="0" smtClean="0"/>
              <a:t>Patel</a:t>
            </a:r>
            <a:endParaRPr lang="en-US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dirty="0" smtClean="0"/>
              <a:t>B.Tech ECE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dirty="0" smtClean="0"/>
              <a:t>Indian Institute of Information Technology Guwahati, India 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8125" y="315795"/>
            <a:ext cx="2305372" cy="12288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022" y="233632"/>
            <a:ext cx="12003977" cy="568777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🔍 What </a:t>
            </a:r>
            <a:r>
              <a:rPr lang="en-US" b="1" dirty="0">
                <a:solidFill>
                  <a:schemeClr val="tx1"/>
                </a:solidFill>
              </a:rPr>
              <a:t>are LLMs?</a:t>
            </a:r>
          </a:p>
          <a:p>
            <a:r>
              <a:rPr lang="en-US" dirty="0">
                <a:solidFill>
                  <a:schemeClr val="tx1"/>
                </a:solidFill>
              </a:rPr>
              <a:t>Large Language Models (LLMs) like GPT use deep </a:t>
            </a:r>
            <a:r>
              <a:rPr lang="en-US" dirty="0" smtClean="0">
                <a:solidFill>
                  <a:schemeClr val="tx1"/>
                </a:solidFill>
              </a:rPr>
              <a:t>learning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(specifically Transformers</a:t>
            </a:r>
            <a:r>
              <a:rPr lang="en-US" dirty="0">
                <a:solidFill>
                  <a:schemeClr val="tx1"/>
                </a:solidFill>
              </a:rPr>
              <a:t>) to understand and generate human-like text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They process sequences of tokens and learn complex patterns using </a:t>
            </a:r>
            <a:r>
              <a:rPr lang="en-US" dirty="0" smtClean="0">
                <a:solidFill>
                  <a:schemeClr val="tx1"/>
                </a:solidFill>
              </a:rPr>
              <a:t>multihead attention mechanisms.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49" y="2981420"/>
            <a:ext cx="5058607" cy="2985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319" y="2950132"/>
            <a:ext cx="5923717" cy="30484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61130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07291b1963_0_70"/>
          <p:cNvSpPr txBox="1">
            <a:spLocks noGrp="1"/>
          </p:cNvSpPr>
          <p:nvPr>
            <p:ph type="title"/>
          </p:nvPr>
        </p:nvSpPr>
        <p:spPr>
          <a:xfrm>
            <a:off x="630315" y="347541"/>
            <a:ext cx="11283262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Optimizing </a:t>
            </a:r>
            <a:r>
              <a:rPr lang="en-US" b="1" dirty="0"/>
              <a:t>Transformer Encoder Using </a:t>
            </a:r>
            <a:r>
              <a:rPr lang="en-US" b="1" dirty="0" smtClean="0"/>
              <a:t>    Custom </a:t>
            </a:r>
            <a:r>
              <a:rPr lang="en-US" b="1" dirty="0"/>
              <a:t>RISC-V Instructions</a:t>
            </a:r>
            <a:br>
              <a:rPr lang="en-US" b="1" dirty="0"/>
            </a:br>
            <a:endParaRPr dirty="0"/>
          </a:p>
        </p:txBody>
      </p:sp>
      <p:sp>
        <p:nvSpPr>
          <p:cNvPr id="43" name="Google Shape;43;g307291b1963_0_70"/>
          <p:cNvSpPr txBox="1">
            <a:spLocks noGrp="1"/>
          </p:cNvSpPr>
          <p:nvPr>
            <p:ph type="subTitle" idx="1"/>
          </p:nvPr>
        </p:nvSpPr>
        <p:spPr>
          <a:xfrm>
            <a:off x="552007" y="2104008"/>
            <a:ext cx="10591800" cy="3382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/>
            <a:endParaRPr lang="en-US" dirty="0" smtClean="0">
              <a:solidFill>
                <a:schemeClr val="tx1"/>
              </a:solidFill>
            </a:endParaRPr>
          </a:p>
          <a:p>
            <a:pPr marL="342900" lvl="0" indent="-342900">
              <a:buFontTx/>
              <a:buChar char="-"/>
            </a:pPr>
            <a:r>
              <a:rPr lang="en-US" b="1" dirty="0">
                <a:solidFill>
                  <a:schemeClr val="tx1"/>
                </a:solidFill>
              </a:rPr>
              <a:t>Challenge:</a:t>
            </a:r>
            <a:r>
              <a:rPr lang="en-US" dirty="0">
                <a:solidFill>
                  <a:schemeClr val="tx1"/>
                </a:solidFill>
              </a:rPr>
              <a:t> Standard RISC-V implementation lacks hardware </a:t>
            </a:r>
            <a:r>
              <a:rPr lang="en-US" dirty="0" smtClean="0">
                <a:solidFill>
                  <a:schemeClr val="tx1"/>
                </a:solidFill>
              </a:rPr>
              <a:t>acceleration</a:t>
            </a:r>
          </a:p>
          <a:p>
            <a:pPr marL="0" lvl="0" indent="0"/>
            <a:endParaRPr lang="en-US" dirty="0" smtClean="0">
              <a:solidFill>
                <a:schemeClr val="tx1"/>
              </a:solidFill>
            </a:endParaRPr>
          </a:p>
          <a:p>
            <a:pPr marL="342900" lvl="0" indent="-342900">
              <a:buFontTx/>
              <a:buChar char="-"/>
            </a:pPr>
            <a:r>
              <a:rPr lang="en-US" b="1" dirty="0" smtClean="0">
                <a:solidFill>
                  <a:schemeClr val="tx1"/>
                </a:solidFill>
              </a:rPr>
              <a:t>Goal</a:t>
            </a:r>
            <a:r>
              <a:rPr lang="en-US" b="1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Improve performance by reducing cycle counts for critical </a:t>
            </a:r>
            <a:r>
              <a:rPr lang="en-US" dirty="0" smtClean="0">
                <a:solidFill>
                  <a:schemeClr val="tx1"/>
                </a:solidFill>
              </a:rPr>
              <a:t>operations</a:t>
            </a:r>
          </a:p>
          <a:p>
            <a:pPr marL="0" lvl="0" indent="0"/>
            <a:endParaRPr lang="en-US" dirty="0" smtClean="0">
              <a:solidFill>
                <a:schemeClr val="tx1"/>
              </a:solidFill>
            </a:endParaRPr>
          </a:p>
          <a:p>
            <a:pPr marL="342900" lvl="0" indent="-342900">
              <a:buFontTx/>
              <a:buChar char="-"/>
            </a:pPr>
            <a:r>
              <a:rPr lang="en-US" b="1" dirty="0" smtClean="0">
                <a:solidFill>
                  <a:schemeClr val="tx1"/>
                </a:solidFill>
              </a:rPr>
              <a:t>Solution</a:t>
            </a:r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Design and integrate up to 5 custom RISC-V instructions</a:t>
            </a:r>
            <a:br>
              <a:rPr lang="en-US" dirty="0">
                <a:solidFill>
                  <a:schemeClr val="tx1"/>
                </a:solidFill>
              </a:rPr>
            </a:b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Identifying Bottlenecks in Transformer Workload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7" y="2035798"/>
            <a:ext cx="7762669" cy="3592643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en-US" b="1" dirty="0" smtClean="0">
                <a:solidFill>
                  <a:schemeClr val="tx1"/>
                </a:solidFill>
              </a:rPr>
              <a:t>Transformer </a:t>
            </a:r>
            <a:r>
              <a:rPr lang="en-US" b="1" dirty="0">
                <a:solidFill>
                  <a:schemeClr val="tx1"/>
                </a:solidFill>
              </a:rPr>
              <a:t>operations are </a:t>
            </a:r>
            <a:r>
              <a:rPr lang="en-US" b="1" dirty="0" smtClean="0">
                <a:solidFill>
                  <a:schemeClr val="tx1"/>
                </a:solidFill>
              </a:rPr>
              <a:t>compute-intensive</a:t>
            </a:r>
          </a:p>
          <a:p>
            <a:pPr marL="50800" indent="0"/>
            <a:endParaRPr lang="en-US" b="1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Dot product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Matrix-vector multiplications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ReLU activations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Saturation and scaling</a:t>
            </a:r>
          </a:p>
          <a:p>
            <a:pPr>
              <a:buFontTx/>
              <a:buChar char="-"/>
            </a:pP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These </a:t>
            </a:r>
            <a:r>
              <a:rPr lang="en-US" b="1" dirty="0">
                <a:solidFill>
                  <a:schemeClr val="tx1"/>
                </a:solidFill>
              </a:rPr>
              <a:t>are repeatedly invoked in loops</a:t>
            </a:r>
          </a:p>
          <a:p>
            <a:r>
              <a:rPr lang="en-US" b="1" dirty="0">
                <a:solidFill>
                  <a:schemeClr val="tx1"/>
                </a:solidFill>
              </a:rPr>
              <a:t>Need hardware acceleration to reduce latency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117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70" y="2375655"/>
            <a:ext cx="3422225" cy="128776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71" y="79899"/>
            <a:ext cx="3422225" cy="15859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70" y="4083728"/>
            <a:ext cx="3422555" cy="1660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9341" y="1458199"/>
            <a:ext cx="3957541" cy="33179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8693" y="1994480"/>
            <a:ext cx="3273431" cy="145342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97087" y="137577"/>
            <a:ext cx="3273431" cy="14705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97086" y="3834253"/>
            <a:ext cx="3196646" cy="21590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Right Arrow 12"/>
          <p:cNvSpPr/>
          <p:nvPr/>
        </p:nvSpPr>
        <p:spPr>
          <a:xfrm rot="600000">
            <a:off x="2954858" y="1463378"/>
            <a:ext cx="1645920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2647615" y="3007661"/>
            <a:ext cx="1737360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-1500000">
            <a:off x="2604871" y="4192806"/>
            <a:ext cx="1737360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600000">
            <a:off x="7319041" y="4340505"/>
            <a:ext cx="1645920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7233697" y="2749027"/>
            <a:ext cx="1737360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-1500000">
            <a:off x="7322953" y="1324692"/>
            <a:ext cx="1737360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28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969" y="408994"/>
            <a:ext cx="11807045" cy="1325700"/>
          </a:xfrm>
        </p:spPr>
        <p:txBody>
          <a:bodyPr>
            <a:normAutofit/>
          </a:bodyPr>
          <a:lstStyle/>
          <a:p>
            <a:r>
              <a:rPr lang="en-US" sz="4000" u="sng" dirty="0" smtClean="0"/>
              <a:t>Performance Analysis with custom instruction </a:t>
            </a:r>
            <a:endParaRPr lang="en-US" sz="4000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385828" y="6183900"/>
            <a:ext cx="3915964" cy="58014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 descr="Output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06" y="1886305"/>
            <a:ext cx="9561250" cy="393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4" descr="data:image/png;base64,iVBORw0KGgoAAAANSUhEUgAABdgAAAGwCAYAAAC6pwcsAAAAAXNSR0IArs4c6QAAC0V0RVh0bXhmaWxlACUzQ214R3JhcGhNb2RlbCUzRSUzQ3Jvb3QlM0UlM0NteENlbGwlMjBpZCUzRCUyMjAlMjIlMkYlM0UlM0NteENlbGwlMjBpZCUzRCUyMjElMjIlMjBwYXJlbnQlM0QlMjIwJTIyJTJGJTNFJTNDbXhDZWxsJTIwaWQlM0QlMjIyJTIyJTIwdmFsdWUlM0QlMjIlMjIlMjBzdHlsZSUzRCUyMmdyb3VwJTIyJTIwdmVydGV4JTNEJTIyMSUyMiUyMGNvbm5lY3RhYmxlJTNEJTIyMCUyMiUyMHBhcmVudCUzRCUyMjElMjIlM0UlM0NteEdlb21ldHJ5JTIweCUzRCUyMjMyMCUyMiUyMHklM0QlMjIzMzUlMjIlMjB3aWR0aCUzRCUyMjM1MCUyMiUyMGhlaWdodCUzRCUyMjg1JTIyJTIwYXMlM0QlMjJnZW9tZXRyeSUyMiUyRiUzRSUzQyUyRm14Q2VsbCUzRSUzQ214Q2VsbCUyMGlkJTNEJTIyMyUyMiUyMHZhbHVlJTNEJTIyJTIyJTIwc3R5bGUlM0QlMjJlbmRBcnJvdyUzRG5vbmUlM0JodG1sJTNEMSUzQnJvdW5kZWQlM0QwJTNCc3Ryb2tlV2lkdGglM0Q4JTNCJTIyJTIwZWRnZSUzRCUyMjElMjIlMjBwYXJlbnQlM0QlMjIyJTIyJTNFJTNDbXhHZW9tZXRyeSUyMHdpZHRoJTNEJTIyNTAlMjIlMjBoZWlnaHQlM0QlMjI1MCUyMiUyMHJlbGF0aXZlJTNEJTIyMSUyMiUyMGFzJTNEJTIyZ2VvbWV0cnklMjIlM0UlM0NteFBvaW50JTIweSUzRCUyMjQ1JTIyJTIwYXMlM0QlMjJzb3VyY2VQb2ludCUyMiUyRiUzRSUzQ214UG9pbnQlMjB4JTNEJTIyMTMwJTIyJTIweSUzRCUyMjQ1JTIyJTIwYXMlM0QlMjJ0YXJnZXRQb2ludCUyMiUyRiUzRSUzQyUyRm14R2VvbWV0cnklM0UlM0MlMkZteENlbGwlM0UlM0NteENlbGwlMjBpZCUzRCUyMjQlMjIlMjB2YWx1ZSUzRCUyMiUyNmx0JTNCZm9udCUyMHN0eWxlJTNEJTI2cXVvdCUzQmZvbnQtc2l6ZSUzQSUyMDI1cHglM0IlMjZxdW90JTNCJTI2Z3QlM0IyOTM2MCUyNmx0JTNCJTJGZm9udCUyNmd0JTNCJTIyJTIwc3R5bGUlM0QlMjJ0ZXh0JTNCaHRtbCUzRDElM0JhbGlnbiUzRGNlbnRlciUzQnZlcnRpY2FsQWxpZ24lM0RtaWRkbGUlM0J3aGl0ZVNwYWNlJTNEd3JhcCUzQnJvdW5kZWQlM0QwJTNCJTIyJTIwdmVydGV4JTNEJTIyMSUyMiUyMHBhcmVudCUzRCUyMjIlMjIlM0UlM0NteEdlb21ldHJ5JTIweCUzRCUyMjMwJTIyJTIweSUzRCUyMjUlMjIlMjB3aWR0aCUzRCUyMjYwJTIyJTIwaGVpZ2h0JTNEJTIyMzAlMjIlMjBhcyUzRCUyMmdlb21ldHJ5JTIyJTJGJTNFJTNDJTJGbXhDZWxsJTNFJTNDbXhDZWxsJTIwaWQlM0QlMjI1JTIyJTIwdmFsdWUlM0QlMjIlMjZsdCUzQmZvbnQlMjBzdHlsZSUzRCUyNnF1b3QlM0Jmb250LXNpemUlM0ElMjAzMHB4JTNCJTI2cXVvdCUzQiUyNmd0JTNCMjI5OCUyNmx0JTNCJTJGZm9udCUyNmd0JTNCJTIyJTIwc3R5bGUlM0QlMjJ0ZXh0JTNCaHRtbCUzRDElM0JhbGlnbiUzRGNlbnRlciUzQnZlcnRpY2FsQWxpZ24lM0RtaWRkbGUlM0J3aGl0ZVNwYWNlJTNEd3JhcCUzQnJvdW5kZWQlM0QwJTNCJTIyJTIwdmVydGV4JTNEJTIyMSUyMiUyMHBhcmVudCUzRCUyMjIlMjIlM0UlM0NteEdlb21ldHJ5JTIweCUzRCUyMjMwJTIyJTIweSUzRCUyMjU1JTIyJTIwd2lkdGglM0QlMjI2MCUyMiUyMGhlaWdodCUzRCUyMjMwJTIyJTIwYXMlM0QlMjJnZW9tZXRyeSUyMiUyRiUzRSUzQyUyRm14Q2VsbCUzRSUzQ214Q2VsbCUyMGlkJTNEJTIyNiUyMiUyMHZhbHVlJTNEJTIyJTIyJTIwc3R5bGUlM0QlMjJzaGFwZSUzRGltYWdlJTNCaHRtbCUzRDElM0J2ZXJ0aWNhbEFsaWduJTNEdG9wJTNCdmVydGljYWxMYWJlbFBvc2l0aW9uJTNEYm90dG9tJTNCbGFiZWxCYWNrZ3JvdW5kQ29sb3IlM0QlMjNmZmZmZmYlM0JpbWFnZUFzcGVjdCUzRDAlM0Jhc3BlY3QlM0RmaXhlZCUzQmltYWdlJTNEaHR0cHMlM0ElMkYlMkZjZG4yLmljb25maW5kZXIuY29tJTJGZGF0YSUyRmljb25zJTJGY3NzLXZvbC0yJTJGMjQlMkZtYXRoLWVxdWFsLTEyOC5wbmclMjIlMjB2ZXJ0ZXglM0QlMjIxJTIyJTIwcGFyZW50JTNEJTIyMiUyMiUzRSUzQ214R2VvbWV0cnklMjB4JTNEJTIyMTMwJTIyJTIwd2lkdGglM0QlMjI4MCUyMiUyMGhlaWdodCUzRCUyMjgwJTIyJTIwYXMlM0QlMjJnZW9tZXRyeSUyMiUyRiUzRSUzQyUyRm14Q2VsbCUzRSUzQ214Q2VsbCUyMGlkJTNEJTIyNyUyMiUyMHZhbHVlJTNEJTIyJTIyJTIwc3R5bGUlM0QlMjJ2ZXJ0aWNhbExhYmVsUG9zaXRpb24lM0Rib3R0b20lM0J2ZXJ0aWNhbEFsaWduJTNEdG9wJTNCaHRtbCUzRDElM0JzaGFwZSUzRG14Z3JhcGguYmFzaWMueCUyMiUyMHZlcnRleCUzRCUyMjElMjIlMjBwYXJlbnQlM0QlMjIyJTIyJTNFJTNDbXhHZW9tZXRyeSUyMHglM0QlMjIyMjAlMjIlMjB5JTNEJTIyMjAlMjIlMjB3aWR0aCUzRCUyMjYwJTIyJTIwaGVpZ2h0JTNEJTIyNDAlMjIlMjBhcyUzRCUyMmdlb21ldHJ5JTIyJTJGJTNFJTNDJTJGbXhDZWxsJTNFJTNDbXhDZWxsJTIwaWQlM0QlMjI4JTIyJTIwdmFsdWUlM0QlMjIlMjZsdCUzQmZvbnQlMjBzdHlsZSUzRCUyNnF1b3QlM0Jmb250LXNpemUlM0ElMjA1NXB4JTNCJTI2cXVvdCUzQiUyNmd0JTNCMTAlMjZsdCUzQiUyRmZvbnQlMjZndCUzQiUyMiUyMHN0eWxlJTNEJTIydGV4dCUzQmh0bWwlM0QxJTNCYWxpZ24lM0RjZW50ZXIlM0J2ZXJ0aWNhbEFsaWduJTNEbWlkZGxlJTNCcmVzaXphYmxlJTNEMCUzQnBvaW50cyUzRCU1QiU1RCUzQmF1dG9zaXplJTNEMSUzQnN0cm9rZUNvbG9yJTNEbm9uZSUzQmZpbGxDb2xvciUzRG5vbmUlM0IlMjIlMjB2ZXJ0ZXglM0QlMjIxJTIyJTIwcGFyZW50JTNEJTIyMiUyMiUzRSUzQ214R2VvbWV0cnklMjB4JTNEJTIyMjcwJTIyJTIwd2lkdGglM0QlMjI4MCUyMiUyMGhlaWdodCUzRCUyMjgwJTIyJTIwYXMlM0QlMjJnZW9tZXRyeSUyMiUyRiUzRSUzQyUyRm14Q2VsbCUzRSUzQyUyRnJvb3QlM0UlM0MlMkZteEdyYXBoTW9kZWwlM0V9g9tmAAAgAElEQVR4XuzdB7jlVL3+8fcPKAqiWEFRYBAVUBEVFUFhRqyAYi9Y4ChW7Nj1XmbuVS/2gth1hitiwUpRUXFGFETBgtcuMENRBLGBFPs/r6ytZ87JTlayV7J3km+e5zzeyyQryWetM7P3m5Xf+n9iQwABBBBAAAEEEEAAAQQQQAABBBBAAAEEEEAAgcoC/6/yERyAAAIIIIAAAggggAACCCCAAAIIIIAAAggggAACImBnECCAAAIIIIAAAggggAACCCCAAAIIIIAAAgggUEOAgL0GGocggAACCCCAAAIIIIAAAggggAACCCCAAAIIIEDAzhhAAAEEEEAAAQQQQAABBBBAAAEEEEAAAQQQQKCGAAF7DTQOQQABBBBAAAEEEEAAAQQQQAABBBBAAAEEEECAgJ0xgAACCCCAAAIIIIAAAggggAACCCCAAAIIIIBADQEC9hpoHIIAAggggAACCCCAAAIIIIAAAggggAACCCCAAAE7YwABBBBAAAEEEEAAAQQQQAABBBBAAAEEEEAAgRoCBOw10DgEAQQQQAABBBBAAAEEEEAAAQQQQAABBBBAAAECdsYAAggggAACCCCAAAIIIIAAAggggAACCCCAAAI1BAjYa6BxCAIIIIAAAggggAACCCCAAAIIIIAAAggggAACBOyMAQQQQAABBBBAAAEEEEAAAQQQQAABBBBAAAEEaggQsNdA4xAEEEAAAQQQQAABBBBAAAEEEEAAAQQQQAABBAjYGQMIIIAAAggggAACCCCAAAIIIIAAAggggAACCNQQIGCvgcYhCCCAAAIIIIAAAggggAACCCCAAAIIIIAAAggQsDMGEEAAAQQQQAABBBBAAAEEEEAAAQQQQAABBBCoIUDAXgONQxBAAAEEEEAAAQQQQAABBBBAAAEEEEAAAQQQIGBnDCCAAAIIIIAAAggggAACCCCAAAIIIIAAAgggUEOAgL0GGocggAACCCCAAAIIIIAAAggggAACCCCAAAIIIEDAzhhAAAEEEEAAAQQQQAABBBBAAAEEEEAAAQQQQKCGAAF7DTQOQQABBBBAAAEEEEAAAQQQQAABBBBAAAEEEECAgJ0xgAACCCCAAAIIIIAAAggggAACCCCAAAIIIIBADQEC9hpoHIIAAggggAACCCCAAAIIIIAAAggggAACCCCAAAE7YwABBBBAAAEEEEAAAQQQQAABBBBAAAEEEEAAgRoCBOw10DgEAQQQQAABBBBAAAEEEEAAAQQQQAABBBBAAAECdsYAAggggAACCCCAAAIIIIAAAggggAACCCCAAAI1BAjYa6BxCAIIIIAAAggggAACCCCAAAIIIIAAAggggAACBOyMAQQQQAABBBBAAAEEEEAAAQQQQAABBBBAAAEEaggQsNdA4xAEEEAAAQQQQAABBBBAAAEEEEAAAQQQQAABBAjYGQMIIIAAAggggAACCCCAAAIIIIAAAggggAACCNQQIGCvgcYhCCCAAAIIIIAAAggggAACCCCAAAIIIIAAAggQsDMGEEAAAQQQQAABBBBAAAEEEEAAAQQQQAABBBCoIUDAXgONQxBAAAEEEEAAAQQQQAABBBBAAAEEEEAAAQQQIGBnDCCAAAIIIIAAAggggAACCCCAAAIIIIAAAgggUEOAgL0GGocggAACCCCAAAIIIIAAAggggAACCCCAAAIIIEDAzhhAAAEEEEAAAQQQQAABBBBAAAEEEEAAAQQQQKCGAAF7DTQOQQABBBBAAAEEEEAAAQQQQAABBBBAAAEEEECAgJ0xgAACCCCAAAIIIIAAAggggAACCCCAAAIIIIBADQEC9hpoHIIAAggggAACCCCAAAIIIIAAAggggAACCCCAAAE7YwABBBBAAAEEEEAAAQQQQAABBBBAAAEEEEAAgRoCBOw10DgEAQQQQAABBBBAAAEEEEAAAQQQQAABBBBAAAECdsYAAggggAACCCCAAAIIIIAAAggggAACCCCAAAI1BAjYa6BxCAIIIIAAAggggAACCCCAAAIIIIAAAggggAACBOyMAQQQQAABBBBAAAEEEEAAAQQQQAABBBBAAAEEaggQsNdA4xAEEEAAAQQQQAABBBBAAAEEEEAAAQQQQAABBAjYGQMIIIAAAggggAACCCCAAAIIIIAAAggggAACCNQQIGCvgcYhCCCAAAIIIIAAAggggAACCCCAAAIIIIAAAggQsDMGEEAAAQQQQAABBBBAAAEEEEAAAQQQQAABBBCoIUDAXgONQxBAAAEEEEAAAQQQQAABBBBAAAEEEEAAAQQQIGBnDCCAAAIIIIAAAggggAACCCCAAAIIIIAAAgggUEOAgL0GGocggAACCCCAAAIIIIAAAggggAACCCCAAAIIIEDAzhhAAAEEEEAAAQQQQAABBBBAAAEEEEAAAQQQQKCGAAF7DTQOQQABBBBAAAEEEEAAAQQQQAABBBBAAAEEEECAgJ0xgAACCCCAAAIIIIAAAggggAACCCCAAAIIIIBADQEC9hpoHIIAAggggAACCCCAAAIIIIAAAggggAACCCCAAAE7YwABBBBAAAEEEEAAAQQQQAABBBBAAAEEEEAAgRoCBOw10DgEAQQQQAABBBBAAAEEEEAAAQQQQAABBBBAAAECdsYAAggggAACCCCAAAIIIIAAAggggAACCCCAAAI1BAjYa6BxCAIIIIAAAggggAACCCCAAAIIIIAAAggggAACBOyMAQQQQAABBBBAAAEEEEAAAQQQQAABBBBAAAEEaggQsNdA4xAEEEAAAQQQQAABBBBAAAEEEEAAAQQQQAABBAjYGQMIIIAAAggggAACCCCAAAIIIIAAAggggAACCNQQIGCvgcYhCCCAAAIIIIAAAggggAACCCCAAAIIIIAAAggQsDMGEEAAAQQQQAABBBBAAAEEEEAAAQQQQAABBBCoIUDAXgONQxBAAAEEEEAAAQQQQAABBBBAAAEEEEAAAQQQIGBnDCCAAAIIIIAAAggggAACCCCAAAIIIIAAAgggUEOAgL0GGocggAACCCCAAAIIIIAAAggggAACCCCAAAIIIEDAzhhAAAEEEEAAAQQQQAABBBBAAAEEEEAAAQQQQKCGAAF7DTQOQQABBBBAAAEEEEAAAQQQQAABBBBAAAEEEECAgJ0xgAACCCCAAAIIIIAAAggggAACCCCAAAIIIIBADQEC9hpoHIIAAggggAACCCCAAAIIIIAAAggggAACCCCAAAE7YwABBBBAAAEEEEAAAQQQQAABBBBAAAEEEEAAgRoCBOw10DgEAQQQQAABBBBAAAEEEEAAAQQQQAABBBBAAAECdsYAAggggAACCCCAAAIIIIAAAggggAACCCCAAAI1BAjYa6BxCAIIIIAAAggggAACCCCAAAIIIIAAAggggAACBOyMAQQQQAABBBBAAAEEEEAAAQQQQAABBBBAAAEEaggQsNdA4xAEEEAAAQQQQAABBBBAAAEEEEAAAQQQQAABBAjYGQMIIIAAAggggAACCCCAAAIIIIAAAggggAACCNQQIGCvgcYhCCCAAAIIIIAAAggggAACCCCAAAIIIIAAAggQsDMGEEAAAQQQQAABBBBAAAEEEEAAAQQQQAABBBCoIUDAXgONQxBAAAEEEEAAAQQQQAABBBBAAAEEEEAAAQQQIGBnDCCAAAIIIIAAAggggAACCCCAAAIIIIAAAgggUEOAgL0GGocggAACCCCAAAIIIIAAAggggAACCCCAAAIIIEDAzhhAAAEEEEAAAQQQQAABBBBAAAEEEEAAAQQQQKCGAAF7DTQOQQABBBBAAAEEEEAAAQQQQAABBBBAAAEEEECAgJ0xgAACCCCAAAIIIIAAAggggAACCCCAAAIIIIBADQEC9hpoHIIAAggggAACCCCAAAIIIIAAAggggAACCCCAAAE7Y6APAjeWdHdJyyTtKemWkm4uaYMFN3eFpN9K+o6ksyStlnS6pKtnGOEG4Z4eKGkPSbeQdNMF1/s7SZdIOjXc05ckXTzD9zS6NP/9s012zXtJur+k3SRtIWnTBdf+a0m/DPf3hWzf0yT9pgP3N/8SfV8em0sL+vEvkn4Vxqfv8URJP5Pk/z6rm+/rfuF3z+PzZpJuOGZ8flXSCR3tv1n157oQQAABBBBAAAEEEEAAAQQQQGDKAgTsU+4ATl9b4FaSni/pyZI2r93KNQf+VNLhko6V5BB+2psD5kdlwf/LJN2u5sU4kH6bpA/MYBidou/OycL4d0laNYP3N+oyP+SZk3RIeDBSpyv/LukTkt4s6VuS/lGnkcTHjMbnqyTdumbb7r9Xz9DvXM3b4DAEEEAAAQQQQAABBBBAAAEEEBi6AAH70EdAt+7f49Uz1d8aZjunvnrPFHYo/d+SLkvdeER7189m2D9X0iskXTdi/9hdHEL/h6QLYw9oaD+/WeCg2A8PUm0OoN8dwtqLUjU6YTtN3Kcv6YzsYcJzphi0e0w+W9KKhOPTv2cO6t8v6aoJ3TkcAQQQQAABBBBAAAEEEEAAAQQQaF2AgL11ck5YU8Ch5duz0i4Pq3l8lcMc+j1D0sezYPpvVQ6sua9/D+8r6RhJN6nZRtlhfnjgIPOIKQSZDmYdDHvG8rXKLrTmn0/z/kaX7Pt8cQiga95G1GHvlPSSlt+22FnSxyTtEHWF1Xf6nqTHS/pR9UM5AgEEEEAAAQQQQAABBBBAAAEEEJieAAH79Ow5c5yAx+i+kj6czX72DO82t09Jemqo297UeR3KvkbSC5o6wYJ2HWQ+JtT2buOUW0o6WtLebZxM0jeyeztA0rqWzjc6zbah3MmuLZ33h5IeKunshs/n379Hht+/ph6OjG7BD0kcsrskziyUwmmYluYRQAABBBBAAAEEEEAAAQQQQKAPAgTsfejF/t6Dx6frV7tsy8IFS9u6aweZDvjPa+CEN8pqrH8kLPDZQPNjm7wymyn86LCIZpPn3V7SZ7Lg+fZNniSn7QuyhUIfkgXQfpjQxnZPScc1+PbBuHto+j6n8fvnkj/PyxbyPZKQvY2hyzkQQAABBBBAAAEEEEAAAQQQQGBSAQL2SQU5vikBj02X23hdUyeo0O7PJd0vccjucN0zdZdVuI6UuzrI9Exvl8FpYrbwNpK+lM18vk3Ki67Q1qWSHiTpzArH1NnVpX28OO6kC+3WObePaWJsjq7lEWF8tP1wy2PTD4A+WReF4xBAAAEEEEAAAQQQQAABBBBAAIG2BAjY25LmPFUF6oZ7V0g6PZvB/J3w89dw4ptJuoekvSQ5/K26nSzJ1/SHqgfm7H+DEB7WKZviMhqfy2rRn5Vdz/+Ftt3e7qEMS5V7ayrIrHt/l0haI+nbks6dd29e2HaPGjPhmwyffXm+rpNqhOt+K+Kr2ZsLp0n6U7jPO0q6U7aA6T416tSnHJuj4Vrn3kb953vz/+1tuzA2q97X77NyPw8IC7om+JWjCQQQQAABBBBAAAEEEEAAAQQQQKAZAQL2ZlxpdTKBO0v6SoXg0kHxuyW9IcwyL5uR7QDYi6WukLR1hUt9XyhZ45C77rZRWGjUi6hW2TwbfHk2K/ubJQuv3ljSMyW9Ipv97/ruZVvqILPq/Y367nBJLnlStG0q6bFZLf43V6jH79nlrus9SZ/lXVPVGfq/zsL0l2eLhH60ZHHSDcODIPe135qI3dzfNiwb+zHteUFhj7fYBU0/FM7944Lz+778cOtNWdmgXWIuQpIfRNxnXlgfeRi7IYAAAggggAACCCCAAAIIIIAAAu0JELC3Z82Z4gQcCrtsyX5xu+vT2SKkz5V0YeT+83fzoo3PCsF8zAKOKWZ8V52Zf46kp2Xh5OqK4akXhD0imwn+pAiXlEGmQ+EvRNbMr7sgqYP214e+i7g9PTEstBqzb8w+HitedPdRMTtLeqOk/5R0VeT+3s1/N7t80CpJt4o4ziVxloZQOmL3sbtUeUDiByK29Yz12M1Bu9dVsEnM75zXX/ACwCkeHMReI/shgAACCCCAAAIIIIAAAggggAAC0QIE7NFU7NiSgGcoe+HPsi3lYog7SjohlLMoO+8kYXTVmcHHhNnol5Vd1Jg/9+/3gVlA+4GIwDtFkOnZ85/PFk+9W8T1vicEp1VC5/nNVrm3M0I99t9EXFfMLk+Q5FnbZZsXk32cpOMnCIg9ZvwQadeyk4WFQZ8zwbl8intL+rKka5ecz7Xt/RZInQdbbtoljU6MeEvFhnuGskERBOyCAAIIIIAAAggggAACCCCAAAIItCtAwN6uN2crFnDpFte0dq30oq2JBTq3D7XNYxbldAkWl6Spsvl37b8kvSryILfvmfkpSpvEzJr/syQv2Pm1yOvL2y324UiKUjs+f5WFcB10uzzLpJtnk7t8kcdL0ebSO/uGOuuTnjO2HM0vQkC+tuYJY98eSVXbPrbOe1NlfmoycRgCCCCAAAIIIIAAAggggAACCCDwbwECdkbDLAk8MITcZePypaGsS+qyEbGBn+ugewHGKgueLgnh9VYR4KkC6NGpYoNoz+J/dMVSJqNzxD4cmeQNgDy62HItfnDjGdd1Z8z73LEPSVKUElp4r7GldzyD/R0RYyxvl5jfP88od110/w6k2GIf/rj8jUsKsSGAAAIIIIAAAggggAACCCCAAAIzJVAWZM7UxXIxvRZw7WeX3fAs6KLNM6wfXDHcjoXz78PLsvIYry054K+hPvbXYxuW9OxQE73skNTlTEbniwmi/cBin1BDvew6F/75vUKdePfjuM3Bs0NcL6CZcrtnVn98TUlZE88od/mTH0xw4tiHJE08AIr9/ficJIfWV1e8z9j2U5QSmn9p/p17i6TnlVzvkZImLX9TkYTdEUAAAQQQQAABBBBAAAEEEEAAgXIBAvZyI/ZoR2A7SadmpVe2LDjdJAFw7F1sEcLaHUoOcAj/yshGY2d3pyjTUnRJdwiz6Dcv2MllVLxwpR8iVNneHgLQomNSzCLPa/86kj4ZHg4Und+10704ad3NwfnhJQf74cHDJf2x7kkKjouZYf6r7AHGHtnitudWPH/M2Lgo1EM/u2LbZbvHlN2ZtPxN2TXw5wgggAACCCCAAAIIIIAAAggggEAtAQL2Wmwc1IDAQyR9tqTdOqVZ6lzq8myhyMNKDqwyU/iuWVmNUyRtUtKmFyN9Ro1wO/Ye/ft+hKRDCg6oM9P7htmilV+MWIgzVR30vMt/ekRdfPseHIu1YL+Ye2x6Qc6YBzV+CHX/sFBplVuNGfNNziKPOf8k5W+qWLAvAggggAACCCCAAAIIIIAAAgggEC1AwB5NxY4NC8TMgHb5ltc1fB1uPqbciWcI7y7p4ojreaGkN5Xs59nrbdSZjimnUtU55gHCeWFmtWciN7F5gVaH/EV/p1V5KLLwGmNmjzcZQI+u5zWSXlECeKikN1dAjgnumx6fMTPom3oDogIVuyKAAAIIIIAAAggggAACCCCAAALrCxCwMyJmQWDTMHt974KLqVP3vO693TyrFX66pK0LGrg81PQ+q+Qk/h07WtIBJfu1FR7GzMSuGkQ/Ptxj0S26hIvr61ctPRPbhzEh/1cl7VejfEtTM/9j723+fn6Q4LHym1Bn/ZdZSZrvhx2+J+kSSV5I9scVGo+xa/rtkZgyP78ND7+q3FsFBnZFAAEEEEAAAQQQQAABBBBAAAEEqgsQsFc344j0AjGBtmc+75aV+Lgw/ekXtXi9rNzJCdminXsVnCu2HEhMoO3TtFn+ouxtgap1vO8h6bkh/Bz3UKLqrOqq3RwTEtcN2G+SLWrrY3cquKi6teur3mcT+8eU16my5kDda4ypcT9pHf2618ZxCCCAAAIIIIAAAggggAACCCCAQK4AATsDYxYEYsLRr4dFLD1zvOktZcB+yzAbfquCi25zdr4vI2bG+T6SPl8D2n+n3ChbdPSOWSi9LJSFuVO26OaTarYXewkxY6huwB5TMmh/ScfFXuwM7Rf7hkXd8VDlVmOcV0l6crZGgmvNsyGAAAIIIIAAAggggAACCCCAAAJTFyBgn3oXcAGSYupn1w1H6wCnDNhjgt82Z+fbIybIfKUkz1ruyvYgSS5tU7SdLMlB+BUVb6psZnXT9eUrXm6l3WNm51d9o6HSBczbOeZh1I/CmyWX1j0JxyGAAAIIIIAAAggggAACCCCAAAIpBQjYU2rSVl2BDSXdOFvA9LqSdpZ0M0kOpv3fds0WCN1M0omS5uqeoOJxMWVdYkvEzNrDA1PEhP5N10yv2CWlu5eF4G7gA1mJoYNLW1p/h40kufzLIwqO65rV/Fvx2wVfC79j426xrbdHYtZiiF37oGI3szsCCCCAAAIIIIAAAggggAACCCBQT4CAvZ4bR/VbYDtJp0rasuA2YxdcfHBE6ZCqi4pOqh8zU/hMSfeX9LtJT9bC8X4w82lJDyg5V5363VtkDqdJ8pgYtzVdX75JwpiZ/8dIsl0bZVneL+kpJTf8kOwh0fFNotA2AggggAACCCCAAAIIIIAAAgggECtAwB4rxX5DEnhgKDdS9PtxrqTdJV1cAhMTsP+vpANbBJ61RWUnvfX7ZQvgfkHSBgUNxT4QWdhE2Wx/h85+EPHlSW9iSse/MJu9/qaSc7dZLijmTYSXZW+7vG5KXpwWAQQQQAABBBBAAAEEEEAAAQQQWE+AgJ0BgcD6Av6dOELSISUwsbPOuxqwx5bAmfb4uUGYzXzvkgtxmZcnSvKCslW2sv6rG9xXuYYm942ZMe7yOJ9q8iLmtV3m7V3bfiDV0q1zGgQQQAABBBBAAAEEEEAAAQQQ6KIAAXsXe41rblJgSahJvVXJSWJn0c5iYFg2K3t06/tI+nyT2BO2fS1JR0p6akk7f5fktxK+VON8ZTOqqyy66YcBe4Zr2UPS1pJc73+0+TovkuTyPHY/KVt3wAuoNlWaJaa+fNsz9O8myQsau+zPuC324VaN7uYQBBBAAAEEEEAAAQQQQAABBBBAoJoAAXs1L/buv8Czwwz2ojv1LOhlkrz4Y9l2L0mrJTnMHLc5UNxP0h/LGkv057EBe5szl6ve2vUlvUvSAREHHivp8ZL+ErHvwl2OkvSkguNOlrS/pCvG7OOHAA73/yNbqNfhcdXt15LeGBZo/U3Vg0v2v162iPAJ2fjcq2C/tt9kiBmbbS26mpib5hBAAAEEEEAAAQQQQAABBBBAoI8CBOx97FXuqa7ArbIZxl+RtH1JA98MC2r+IeJEMYFhlVnQEacs3SVmVr0biZ2lX3rChDtsKOk+IVy/dUS7nhHuWeNnR+y7cJdNJX02e6Nh74Jjx5Ur8Qzsx0l6iyQ/DJh088OBt0n6b0mXTdpYOH4Wa/HHXNP5Wc393cJs/0QUNIMAAggggAACCCCAAAIIIIAAAgjUEyBgr+fGUf0T8O/Cf2U1ul8VcWvPkfSOiP28S0xg2HYd71dIek3E9c9SwD6aCe4+2iXi2r2LS648WtInI/dfuJvLt3wxm+W9a8Hxrtf/3AV/vrOkj0naoeZ5iw67QNJB4a2ISUvHxIzNtsPsWbymBrqRJhFAAAEEEEAAAQQQQAABBBBAoC8CBOx96UnuY1KBe4TZ65uUNPQLSV5Qc23kCWPKcLipJ0j6cGSbk+x2nRA4u7562fYBSQeX7ZTozz0z3YH4KDTePKuvftMs4N49lIG5b/YAZIMK55o0XPepYsLe+Q8h/PfpMyW9NXuA4QcCTW4uOfO6mmVvRtcV83ZF2+VYNpPkGusurTRua7tsTZP9SNsIIIAAAggggAACCCCAAAIIINBxAQL2jncgl59E4MZhUcmYGtl1ZnW/XZJnvRdtH5X0xGwGveu7N7ntGGrH3yjiJOPKn0QcWnmXmMUtYxu9VNJjwgOT2GPy9ouxGo0HB+qvzB4QHDbJCSse+x5JL5B0VcXjRrvHBOxtrw8Q80CKgL1mh3MYAggggAACCCCAAAIIIIAAAgikFyBgT29Ki90ScDB6pKSnRlz2D0P970si9p2/ixfYPLrkmN+HmfE/qNh21d1jFnEdtdlmwB5bF77sfj8dSrZcWLZjxJ/HBNAPCTOuXyLptRFtpt7lfZIOqTmTPeahBgF76h6jPQQQQAABBBBAAAEEEEAAAQQQ6JUAAXuvupObqSjg8f/iUGqj7NBJSo5sJ+lUSVuWnMQlWZ7R4Cz2m4VZ3bcvu9nw520G7C+U9KbI68rb7XuSnpctSPq1eWVmJmjun4fGBNAO2G8r6Y2RJzsve5BysqTTstnno0Vy3S8uUbSXpG0i25m/20slvaHGfcc81HC5lkdkC95eXeO66hwSM4Pd7dr9+Don4BgEEEAAAQQQmEkBvwXodWa2ncmrm72LmsusVs3eZQ3qipaGdZEGddMT3OxySSsmOJ5DEUAAgZkWIGCf6e7h4hoWcHD48cja3pPMFN5I0ockPbbkfhziP1DSlxq4b/+uu5xJlVnWbQbsXnTVi6/W3X4Z3hLwQ4qf1wib884bE0C7DvrTs7rrrhk/brssLCrra/tNyQ26XJHruNviupEYdR/+xNxfm2NgdLtHSXpSyb0TsEcODnZDAAEEEECgQwKE7NU6i5C9mlfKvf0waGXKBnveFmO15x3M7SGAgETAzigYqkCVcL1uaZj5tg7OPRu47HfO4fD9JHmmc8otdhHX+edsM1yNCVVjPX4SHiacIOlvsQfl7BcTQJc17y+Knl1etU769SUdHsL2snP4zy/K3k7YM1ss9+yYncM+MffX5hgYXXrMWCBgr9DR7IoAAggggECHBAjZq3UWs4KreaXYm3C9muLQw3WXpPWkrH9EvKnufb15pv/obedq2uxdVcD5zFaSPNHtVpI8OdLfxW8R/nfDnAb/EvrHZWn9Pd8//r9/J8kT/9gGKlAW9g2UhdvuucC+Yeb6JhH36droD5D0rYh9i3aJLX3hNs6U9LDwl/SEp/3n4btIOi78g1GlvbbC1So2Va7/jCxwfoKkn+98v78AACAASURBVFU5aN6+MQH0uKZTLLTqv58PzPrNM983iLiHqiWGYu6vrTEw//YI2CM6m10QQAABBBDosQAhe7XOJWSv5jXJ3h6b9maLE1gmaU3crr3dy2t1OWCvsrn06durHMC+0QIO0J0/OFT3+NxJ0hJJt8mqDtw6upX1d/TDk7MkXSDpHEkuX3tKeHv9j5L8xjnbAAQI2AfQydziegJVwvW6pTfGkXvWrRfhjAlLPQv74ZJ+PGH/3TOE6zep0U5b4aqvzYtp+h+31JufLh8cSvT4H74qW0wAndee/2F1X/sf1hRb7NsWf5Z031CHPua8MffX1hiYf70E7DG9xz4IIIAAAgj0WyA3ZF+5cqUOOsgTiIe5rVixQqtWrdK6desWAhCyNz8kXBJm0eBbvXq1li51OfZhbnNzc/8ckzkb4fo1a7D5e67X7KqyeZLYh6scwL6lAp6R7u/oj8tK8u4hKW9memkjFXfwzPYvZ/1/jKQvSPLkTbYeCxCw97hzubVFAg6sP5rVwx69elVGVHfxyHHt+rzvzftgNuYAh8Oux+2Q0/93lc31u5+TveL06gr3u7D9tsLVm2e150+XdMus9va5YQHQb0q6JFzQxmERUJe52TXyAcXCe3lR9orXmyvWZo8JoBeeJ9UbD/PbrbIYr8f3EyNeP3T7MffX1hiYf78E7FV+09kXAQQQQACB/goQsuf07Zo1a+RQc0zI7s9Ri9L3/g6R1u6McD2HetmyZfJ4zPsjZq7/UyV33ESMWgL2CKSIXbbP3mY/IJv49lBJtwtrnE0jA/XEzSskfVfSseHn4ojrZ5eOCUxjcHWMiMvtgYDH+aPDk8OY2eO+5dTh+ohxm7CIqV9Bit3Oz4Jhf8HwX8b+i7lou0EoL+O6bVsX7Piu8ATXr0aN29oKV13jzIuE/iKiZrofUtw9eLhWfexW522EmAB64fn9QOTdsRdVYT/ft2cxPKrkGAf895b0g4i2Y+6vrTEw/3IJ2CM6j10QQAABBBAYiAAhe05HE7K3OvpXZ2HxoinqQ5+5TrheOgY9g99vr/v7edWNgL2q2L/39/fme0l6bHi72+VfZin3/Gt2ba5W4BntHwlvvVNCpn5/z9SRszTQZgqGi+mNgMf4IZLeVmHms8Pp19SYNR6L5oD4pBAqxx4z2s81vfya2WnzFj7xP9q7Z6VB9s6ekjvAL9tOlvTscA1FIfw0wtWyax/9ufvVH1r8RkBsrbSqs8tjAuj51+tFVf0gp+qCprH3fIdQ/sUPI4q2l0XW+Yu5v2mMAQL22BHBfggggAACCAxDgJA9p58J2VsZ/IvC9W233VYuVTTksjBjwnW/OeEFTYdec300MI/P1lbbr+YoJWCvB+fvyy8Ob3R3Iet0bnBkyKq8SCpbxwW6MOg6TszlT1HATy9fGWY7x15G0+H66Dpi62rHXnfsfqMFVP8WyrIUBey2e21sw1Pab1NJ76hQdscPJ/xBx4uNlG0xAfSoDdd33yc8iS5rt+6f++/rI8IDo6I2Yu8x5v4+GZ7++0l7G1vsgre2/nwbF8Q5EEAAAQQQQGAmBAjZc7rBZWIcduaUi3HI6bCTcjH1hy/heo4d4XrUgHqhpDdF7Zm/EwF7NbzrSHp5VuP8+VlZWL8d37XtV9kFex0NTx6sum5c1+6119dLwN7r7h30zVUNXo3VVrg+6piqNeEn7dCvhRnW/gt8VPe8KGCPnQk96XVNerwfpHiV9WdENuQa5UdH7BsTQI+acc34B8x7qyCi+Vq7+HU3f9j36ufjNvevF25xPfui7a5hdfNNCnaKDetr3UzOQTEB+5WS9sxqyH871UlpBwEEEEAAAQQ6IUDIntNNhOyNjF3C9QWsHmeu/Z9Tc90PcVyGg+0aAZfrPGVCDAL2eECXjX2rpJ3iD5nZPU8NDwqc27B1UICAvYOdxiWXCtwo1LO6f+me/97BNdf9lNkzu9vc7iPpY9ks7Js0fFIv7e6yMKMa7ncK5UY2KzjvoWFh0IYvLUnzVRaQjQ3DqwTsbT2M8Dhx6F32ASJmhjcBe5KhRyMIIIAAAggg0KIAIXsONiF7shG4bViYcr2a6y4Ls3bt2mQn6VpDBeG635Rw2U62awS2zL6nfTyE7JOYELCX67ls6gskPa9mnfvyM0xnj19np/Vsduc3nljG1iEBAvYOdRaXGiWwo6RPSdoham/JC0r4L2XXvprW6zj+h/idYXHSyMuO3u2yMLPb/9DPf3gQE64+RJJrx3Vl8wdi15ffruSC3c9++PLlkv3um9W2/2LEoigun+IPll9vAcp/Z38woiROTOAf85Cl7RnsfuDzubAwzTjOy8OH1rNa8OYUCCCAAAIIIDB7AoTsOX1SELJ7hrE/q1Iupngs54brrrXuBU2HupU8vCFc//fA8Pc0z6R+boKxQsBejOi38D8QFjFNwD2TTTi/8QRJB+5sHREgYO9IR3GZUQJVZ4P/RdLjJX1iiuH66MY2DLXBPYs+dtHOMhTXJncddYfsC7cHhSBzXBuxIXTZNbT95/4w8qGIk7qWedmHn5iHED7VL7La67tJamthkpiafv7AcXCJQ0yZoPPDvV0UYZpil1m8phT3RRsIIIAAAgggkFaAkH2M55IlS/JqshOyF48/wvUcH4frHk85GzPXF6O8SNLrJG2Q4K86AvbxiC6F6kl1GydwnvUmnDO4RCwPR2e9p8L1EbB3pKO4zEIBj+MDw1PM2H/Qfi/pURGzmNumd9D+wLAw691qnNz35RnOb5RUFIr6wUJRHfKu1rneIqxcX/YGg2ebu4yKZ0OP22JmePvYmLZqdOXYQ2JK18QsTmqr00pm/M9iwO7a8rtLujglKm0hgAACCCCAQOcECNnHdBkhe6Wx7HB9Uf2Xoc9cd611L2hKuB41lvaSdFLC0JeAPZ/db5ifKOnaUb3Sj50uDZNC/WY924wLELDPeAdxeaUC15X0mlB/q3TnsMMFklz+5HuxB0xpvxuExRwduPtJrV+FuuGCa3GI/iNJn5f0mfB0M6aO/CuC27hbaztYTUns8eD7K9piFgKNmU3tc/gJ+v7z6tunvJe8tmJm1seUdolZULTtciyp7q3pPqB9BBBAAAEEEJgNAUL2Mf3gBSlXrXIZ3/U2ZrKv70G4njN+CNcr/eW2c5i0tGmlo4p3JmBf7PMAScdI8np7Q9v+HKodfGloN961+yVg71qPcb3zBeosZnpmqHXeVjmPWewx/9579voBBRdnJ9cp/90s3kDJNZWVv/HhV0nyTIMzCtrywww/Kd615Hz/G96gaIsqVQgdMw5inFLet1+Bc5HLjQoajZmdn/KaaAsBBBBAAAEEZluAkH1M/4wJ2b23634MveyAFzJdVFydmetjZ677ac3cbP9V0PrV+ffIE91ul/jMBOzrg/p7+wnZW/qeIDbUzSG7J4n6TQm2GRUgYJ/RjuGySgW2DzO2b1+657938OKnT81qb/+2wjF93DUmOO5yiOmFbl22pezpdtkirp6F8FlJe5cMgq4G7L6tt0t6Tsn9lTml/B2JKX8TUz8/5TXRFgIIIIAAAgjMvgAh+5g+WrFihZYvX573p0MO2XPD9YMOOkgrV66c/dHe0BUWzFz3AFrR0Gm72qzfdna5Tb8FkXojYP+36L3DG+PXSo3cwfacY7lU6k87eO2DuGQC9kF0c+9u8p6SjpN0kwp39paw4Kdn5A59iwmgXxu8umgVW9olJjh+v6SnlCB8TtIjJF3dElaqGey+3KdLenfJdR8q6c0t3dtLJR0+Q9fT0m1zGgQQQAABBBBIIEDIPgaxIGT3jORFdWQS9MUsN0G4ntM7LifkNx5ytiGOkbLxe6uw7td2ZTvW/HMC9mvg7hDeOL9OTcc+HnZJ9sDBDx1+1seb6/o9EbB3vQeHd/37Svq4pE0ib/3vkl6YhfHvkBRTmzyy2U7v9nBJnqFetDkw9oz/Lm4pA3aPnTeVIMTUO0/pmDJg90IxLoNT9G/BByQdnPIGCtqKeaDhxWn9KiYbAggggAACCCCwUICQfcyYIGT/J0xuuO4Z/ocd5qEzzI1wvVK/bxMm+7n2elMbAfs1kymdRzhMbmvzZMzfZ/nRZdkaf3+Q9I1QWnb+d+WNswlqW2aZ1E5hfTxXB/Cb721mq6eGCX4XtwXDeeIE2hwEcVfEXgjkC3isPjosbLFBJNKV2eszj5N0vKR/RB4zhN3KyoK0vbBlavOUAXtMAH1ueFWrrX/gYq4ptmxNzNsMbS3iGlOSx6/FuU77j1MPGtpDAAEEEEAAgd4IELKP6cqBh+wHSVpU/8UlYVwaZqhbwZhYFmZpD5Um7763CpOTHK42uRGwSzETr1L1wdqQGXkip9ei+1NkwxuGoN1r190vC+S9EGtb2zuzhwAvkOTa7GwzIkDAPiMdwWUUCnicHijJM2ljw/ULwiIQ38N2PYGY+us/CguAXlrBzguO3Dh7yuwn+Q5tXRv/HpJuKcklRt5Toa1Jd00ZsPu1Pz8h9lPqcVvbDyQeHxapLXKKLfETMx7aeoDgsXK6JH9wHbd1efHdScc1xyOAAAIIIIBAvAAh+xgrB6qesbxu3aI1TvtcZzs3XF+9erW8qOlQt4JFcAnXFw8Kf8f090KvXdD0NvSA3SVaj5Tk2eJNbZ6p/rGsMsLrs8V7z0tQ7cCZ1R3DBE9/X3cZoSY3z7Z3RnZskyeh7WoCBOzVvNi7fQGP0UOy12/eViFcdwj3sKysxYXtX+7Mn9Gzf1dL2qjgSl2H8cmRs/79j/+HSu66SnspAGNmZf9Vkj84ejHUom0zSa6xbreirc0PQa/JnlS/ouR6nhH5UMO/Xx+UVDRtJ9Zq0r6LmZl/jCRb80bKpNocjwACCCCAQP8FCNnH9PHAQnaPg0WrvA49XF+2bJm8qGnORri+GGVrSV/JvvfeuqW/Ntv8btnSLUWfxhPbvp8F7DeNPqLajg6m/Z3yrZJ+IsnfdVNunhDqhW8dfjtT8SSypjZPjPSkxj82dQLarSZAwF7Ni73bFahTFsZ1up4qyaUkZmXzq0N+4n3nUJ/rLmG2t2tp3yjMjvaHPs86bnqLCWer/IP+oBBAF113nRnxkzjEBLVVSo2UldTxtbb1EMELvLh+vuuQj9uqBuIxC52+TNLrJumUiGNjFjiNfXAQcTp2QQABBBBAAIEBCBCyj+nkgYTsLgmzaCIJ4TrheoW/+24T1oDbpcIxk+5a5fv4pOeapeOvG97U9ppxTWzOJVaE/myi/YVt7pZNEv2vUD6mqfOdKOnBTEBrirdauwTs1bzYu10BL7TpOlixZWFchsR1qPxUcpY2L9DhhTCLarU5NH1sA09Q5ztsEero7VCA8ytJe0hyWZCYLWa2uGcbuy7Zl2MaTLBPzEOEKqVGHpI9HPlsyXX9IizA4vptTW4xJWv8ipv70NcUs8UsmupZ/P59vDqmwRr7+MPUp0vq1nlNhT2zDxDfrtE+hyCAAAIIIIDAcAUI2cf0vWcwu0zImHIxR2Xh9KI6Mh0aRoTrOZ01Zua6+3mOmuuLwHaX5ABz85bH/VADdo9BlwVuIqf8RFbh4OCweGmb3el78UQyB/vXbujEziu87iDblAWaGLhTviVO3xOBu0s6qcI/Zv4Ly8HqX2bw/mNmHVcNRevcpgP8j5Qc+FFJT6wQ9MfU8PYpXUPtOS08WY29niozzl0T3PX2vGJ80eb7e0edjqlwTMxs86oPa1w//4RQd3/cpbhGnVdw/0GFa62ya0zI/80QwHtFdzYEEEAAAQQQQKCKACH7GK2ehuwuibmouDoz13NnrhOuL/7dcE7mCWKu0X2DKn/RJNp3iAG7JyMe11AZHpeDeZWkKxL1T51mvACqHx4UrTdWp10fc0YYr/7OzjZFAQL2KeJz6rECDjK/JMmvY8VsL5L05hbC25hrGbdP2azqpmd5ewHSz2dP4O9WcBO+Bpce+UKFG42p4e3m2prhHfMQwdfzOEl+mBCzxd6j/2FzyZzfxDRaYx9/uPNDJ9dZK9rqfCBziSJ/8Sza/BBrUf3KGvex8BD7+tU5f+iZxvkT3AJNIIAAAggggEAHBAjZx3SSZ7B7ZnNPZrIvCte33XZbrVy5crALmrpf/aZCTs11h+ttLNrZgb8e/nWJfrP2hZJeHsq7TuPa63yfm8Z1pjynJ8C5bnnq7YhsEuYrJV2euuEa7XmmuSfkNbEAqis5+EEC2xQFCNiniM+pcwUcInoG7t4RPn+X9LwwO3rWFz2MKTPS5Cxv165+V4lp3RnCMffmUzddxzvmIYKvo07Y/8BQa77s78xnZjX13x0xduvs4lp0frWt6Brq3JuvJWYG+dmS7iPpgjoXX3DM9lm7p4R1Csbt1vQM+sS3RHMIIIAAAgggMKMChOxjOqYgZPdKmC7d0IVyMYTrC/q3IFx3v3pBU7Z/Czhcf3UI2KfpMrSA3eVNT5a0cWL0D4WyMH9O3O4kzXkmu8sgX3+SRnKO9Xd0v7UTW+o38elpzgJlYRFKCLQp4PH44gqLKbqW1RtmfOb6yC+mdval4S/FHyZGv32op+da8EVb3XA4pra7z3tRqKHtoDb15rHjAD9modi3hVr9VR7KxM4e9z9ofjiU+guIVx/3Wx1F9fNtWvchTUwNdLdfx66or68VrtkLExdtVUsXpR5ftIcAAggggAAC/REgZB/Tlx0P2XPDdZeF8Qz2IW4l/Um4vv6g8Hdarxl2hxkYK0ML2L8e1hBLSf9eSZ5kWOU7f8rzF7V1z1BdIHX5Ic+Od9latikJELBPCZ7T5gq49MVXJG0S4fM+SYfMaM31vMvfKKsn5ieoLmFStKUOMGPfCHCo79nJl0TY5+0SU2LExx0r6fEN9FvsgriTPMSILT/jp+++nlS1wmNDaD+Z91Prb9Tsw5gZ8n5r5NHhLZOap1nvsJh+q1O6KMW10QYCCCCAAAII9FeAkH1M33YwZHd67gVN16u57lB97dq1/R3BJXfmflyyJLf6CzPXF9v5+6nzBU86moVtSAH7bhN8fx3XV37Y5nIzqd+8Tjk2PJPdb6d7PbRU2+/ChLy6mU6q6xhsOwTsg+36mbtx/8XyqWwxyftFXFnqADPilEl2iQloUwaYDtffny1M+ciSq3eA6ZrkXsSl7hZT5mPU9iuyhyivl/S3uidbcJyDYc9wdhBdtvmVv/+s+SQ7ZjHQ0fm9gImfHl9VdkElf76hpJdEzsz3Of2U/q81zxl7fy7X4g8E36p5ntFhsQsZewFWh/qTWk54uRyOAAIIIIAAAj0TIGQf06EFIbvf0vTM59Rva9YdWrnh+tKlS+WZ60PdXGvdNfVzNsL19VH8/dElZ70e1KyE677CoQTs1wkLm8ZkQLG/zp5Q96jwBn/sMdPaz7mE1zlLub09jOmUbdJWpAABeyQUuzUu4H9EPMO7bJtkBnJZ203/eWyZkRQB5paSjo6sZZ9qVrlL9hweieh/SLzw618i98/bzeHzs8MCtxtEtDPpLH2fwv/4exHYmPP5gZFLn/w24trydvEHvv/JFmQ5NOL4VL8XMbPYfTkeo/tmq5WfFnFtebvcN7zNsHnJ8Z6V732/VvM8HIYAAggggAACCBQJELIX6HgGdM7Cp7MSshOu5/Qd4Xr0X3heaNIlNbye2KxtQwnYdw2TtlLmkp7k5n7tyuYSr89KeLF+i37rbB2ByxK2SVORAikHcuQp2Q2BRQKxi1P6QD/l86zsWdj8Cs7VFS8kZha7m7wye6XpKWFWeZW6Yf6ddiB5TPYPS1nNdZ8nZV10P0A4Plug5N6RJn4T4aBs4ZELI/efv5trkvvp7MMij00V1Nr3LRWeCvu1NN+jp9BU6Uffn1dSj1ns1wSp1iNwqP/h8NS/jNYPRzxj/qgKbyP4oYhLO70x8o0DLxjrD0l1Z+WX3QN/jgACCCCAAAIIELIXjAHPhHZou2CbdsjucH1R/Rdmro+due7vFV6olu2adQhfEGYOpyzPkdJ2KAG7y/IcnBDO37ld9rZLm9+c+KkkP/BJtb0wZBap2qOdSAEC9kgodmtUIDZ0bvQiajTup90OlKts/gvUq0bvF3nQ6WEG8zdLQkwHoy654eDSdcxitpTlaEbniy37Mf/6/IHPs9nPKQmhHc7uFBbCfWLMDc7bJ1UA7SZj69rPv8TvhYdDnv1eNGvf/7D6A59n5seUvPE5UpdMqlLux+c/I5vR/nxJRWPUfbeXpDdJ2iWy734S3hio8wAm8hTshgACCCCAAAII/FOAkL1gIMzNzWnVKn9kX2+bVsjuWuuL6r8Qro8N171WVuoyFF39a2MbSV7zzN/jZzkLG0LAfudQHsYTy1JsfwqlcV1etGvb/mGS26aJLvzbkh4cJlMmapJmYgRm+S+VmOtnn+4LOHD+dKjp3LW7qROw+x5vH2qCxcwwH5k4lP1cNmP7rGwBzf8L/9ELp94lBJd+vSqmbMl845Sh8/x2YxauzOvrK8LK7Xn36Pvcs0LoPL/91DXf3bY/nH0p+4fwNhUHrR9qnJnVrvxq9sHuO2FmtgP73cNsdbdbZft5CKHPq3JQxL51+nA0Rl025txwju3Cve1Tse9SlEmKuE12QQABBBBAAAEE/iVAyF4wGMaE7D7CK2m2VZOdcD2nj/zww/2Ts/k/LnoyMsDfeQeXXtPJM3vv0IH7H0LA7gcdz03YF18Jb/JXeWs84eknbsrlkt3vqbYnh8WfU7VHOxECBOwRSOzSqMBds9d4TskWvdyk0bM003jdgN1XUyfATHkXTYTOo+vz3ytetduLblYN/VPeo9tKUet93DXVDdlT3WOTIbT78MXZYj+vS3WxFdpp4s2KCqdnVwQQQAABBBAYsAAhe0Hnr1ixQsuXe0L0oq2NkD03XD/ooIO0cuXKwQ5ZwvXSrnc5IZcW9Yzermx9D9ivH95erzLhsKjv/hjylS92pYNzrtMTCj8v6WaJ7sFrmHmCIluLAgTsLWJzqlyBp0tyneUubpME7NMKoR1eeqV0L6bR5NNd398jw6tOsaVOUo6Btu7Tr7T5DQy/QdDm5truHn8uPdPU5rIuL5H02qZOkNNuW/3W4i1xKgQQQAABBBDomAAhe0GHFYTsTc6WJlzP6ZOCvlgW3pju2K9e0su9Ufgu41nSfmu+S1vfA3a/TeA14/x9M8V2oiSXHXbQ3tXN+clnEi66m3Ktva6atn7dBOytk3PCeQIef0dLOqCjKpME7L7ltkPoSyU9JnuS6den2truJukjkm7d1gmzxWEdPrtGu8uwtLH5lUOvVO7FTNvYXGLmUS29iusx6kVJ/Qpf028juMTM47PXNj/R8MOfNvqIcyCAAAIIIIBAtwUI2Qv6r+WQPTdc90z6ww5zNw1zKyjZM/Rw/TpZuconZaU4X5V44cg2B1rfA/aTJN0/IahrmB+XsL1pNfXQMHkvxfk9mfJwSa5cwNaSAAF7S9CcJlfAq3Z7EQovftjFbdKAfXTPO0v6mKQdGkTwLOtnSfpVg+cY17RfAfMipl64s+nNQfcrs/p6lzV9ogXt++/SfcOMfd9vU5u/RbxB0lVNnWBMu/4ddcmfph6UeEFTP/z5fsv3xekQQAABBBBAAIFxAoTsBWOjIGRPuaimJ7Asqv/ikjAuDTPUbdmyZVqzZk3e7Q85XPf6ZJ7c5clBnrTT5nZO4u9JfQ7Y/V354iz89YOQFJvX/nJ5lT+kaGzKbWyWZUIfleT1y1JsXq/ttikaoo04AQL2OCf2akbg5pJOl7R1M8033mqqgN0X6tfWHEC7ZnjKV9js+/zsL+lvzcCs4J0kvTUsypm6c/wA4eWSfpq64YrteTa7P9T5i0XKfvQTeZdrmeb9+X6eI+nVFRcsLSL0gwJ/efWDkbYfGlTsWnZHAAEEEEAAgQEKELIXdLpDdtcAX7du0RqnKUL23HB99erVWrrUk9qHuRGu5/b7jbNM4YMJy2tUGVzfDm9P/6jKQSX79jlgTzlL24yeof0/Ce2n3ZRn47tUTIrNs9h3nHKGkOI+OtMGAXtnuqqXF0rAvrhbHdC6/MfLstIqt6vZ6w4q/zcs5vLjGQjWF97GrULo75WtN695jz7MMwXeJWlVFvz+ZoJ2mjjU/fgwSYdm/0DuUvME7kfP2Hljtmjs2pptNHGY7801Nv3gpu6Mdvedg/pjs8VUr2jiImkTAQT+KeDali7v5N9bzxjyzBgvKu4fr4/h2V7ex58H+UzIoOmzgL9k+udvWdmAv2Zvu7ksmf/9uTL7t/ry8Oab/3+vBeIfNgTmCxCyF4yHhkJ2my9aTZVwPXfmup9u+LN57pT2nv8qe3au7/2pkhyyt719Mqv7/aJQuvN3E363nX/tfQ3Y/XnUD0Jcgz3F5n/X75C1l/LhRorrmqQNrx3wy+yhwcaTNDLvWD988Bv+Ta6/l+hSu98MX6a634fcQX8F/CFhd0n7hTI6XlH6hgtu118G/YqV63K7tvqXwz/w/gI565v//vFDlvtk9dL9OuMe2UMB/4Ny0wUX7i+6XqTjwmzfUzKL1VnNttM69BqYSyHtFurMeSVvv7Hh+56/+Yu+y/d8J+tzr37ue/xZCAJmuR+3CG8kjPovb4z6w+YloSa+x6f70GOWDQEEmhXw37EO0f3jv3O2zR7abZMtLL5l9nDSv7v+u8lvpvgVXe/b9DoLzd4trSNQLODPEv5yeXV4Y8oLofmzhf89Oi98dvL/Pwrf+SLKiFooQMheMCYSh+yeYLKo/gvhOuH6vCHoST4PDxN+bjGFv678b8rrwkSo34bzOxRd+B2v7qX1NWD3A5EzwqSPujbzj3M+4M+3Xcg+Yu/Xn8n9fflesQeU7OdSrC6d1OUFYBNRNN8MAXvzxpwBAQQQQAABBBBoS2A0G93B+mjW+vbZGyO3D2t9+CGff/wG0Shkd7juHz4XttVLnKdNAYflo5npfjvMXzJ/H4J1h+suv/ZDSWeHzWrPvwAAIABJREFU2eye0e4H36NZ721eK+eabQFC9oL+cU1wL7w5plzMUeFBVlkPE64vELKnXXNqrnvm+pIy0B7+ud+ifeEUFzD1vyF+E/f1C2YF+yGtJzGk2PoasKcuD+O/V/q4GMNzJb0l0eQXysSk+I2MbIMvUpFQ7IYAAggggAACCHRAwMG6Xyu9Qai76NqL/gLu8lxbhTeh/DaUZ69fO8xwZwZ7BzqWS5xIYDSD3cH5n8Msds869FtWnnV4fijH5tJ6nu3lAN77eX82BOYLELI3F7L7Dc5FxdWHPHO9IFx3ORi/QTq07Z7hTeZp3bffetpXkuuuz9/8OcoBu98QTLH1NWB/d+b09BRA4d/xJ0pymZ6+bZ6V/92EJYeeln0HeF/fkGbxfgjYZ7FXuCYEEEAAAQQQQKCegINzz0x3mH7f8DOase4Z7a65PqrNPprtzufBetYc1S2B0Yz00Yz2UT32y0LQ7pDdpcxODqG7ZymyAHe3+ritqyVkL5B2KOyFOCvOZF8Urm+77bZauXLlYBc0LXAcarjuUeeA/athckBbv++j8xyXrfv1nPBAduG5CdjLe8OTP76Q9xCt/NDcPfxA3A/kXIq0j5vLxd4m0Y05XHfIztawAF+oGgameQQQQAABBBBAoCWB0doWrk26Q1jHw2t5eH0EB++pFkxq6XY4DQKtCPwpLHbqL+le48U/nsV+bpiRSD32VrqhcychZC/ospJw2ItSurzJaCNcX2BpvyVLcqu/DDlct5LXtfJDUC/W3tZ2qaT3Z2/9vTaUEcs7LwF7eW/44chHwnpA5XuX7+EHHvuX79bZPY6V9MhEV39WVgrvUZJ+nqg9mhkjQMDO0EAAAQQQQAABBLovMJqNvnP25fPe4Uuog3bXX/eM9o3CzPXu3yl3gEBagdFMdtdePyfUYv+mpK9li+h9n1rsabF71hohe0GHRobsueG6y8J4BvsQN9da9xsAOdvQw3WTtB2wn5mVC3uFpC+VjEUC9vJf1mdnZQrflqiuuM/mGvgvLT9tZ/c4RNI7El29P+ccIOnjidqjGQJ2xgACCCCAAAIIINBLAX+xc4Du+ut7SvIiUv527lrr/vGfsSGAQLHAXyWN6rI79PtMCNldh91/xkx2RlCeACF7wbgoCdl95Ho11x2qr127drAjjXC9tOvbDNhXSTpYksPJso2AvUxIeqekZ5bvFr2HZ3f3sf76CMBvoH5C0s2jRYp3/K/sc4z/vWJrUIAZ7A3i0jQCCCCAAAIIINCCgAP0UZju2ev7ZbOt9ghlYfwa9QYtXAOnQKDrAl4I9crwc6qkEyWdEhY89WKoDtnZEMgTIGQvGBcFIft6Ry1dulSeuT7UrSBcd9Drsjps7cxg/1a2uORbs1J7H63wYJWAvXx0emHYu5TvFrWHF5u9f3jLLOqADu504zDj/D6Jrv1zYYHeRM3RTJ4AATvjAgEEEEAAAQQQ6LaAa6t7IVP/3Ct86bh7CNZHpWO6fYdcPQLNC4wWQXXQ7oDlpDCD/QJJ/nGtdjYExgkQspeMDdcUz1n49J9HEa6PLQuzXNIKfu3+JdDkDHb/Hf9qSe+W5LrrVTYC9mKt64R1F7aoglqwr98we2qNfkp0+taaeZekZyQ6208l3VXSFYnao5kcAQJ2hgUCCCCAAAIIINBtAc9S3zEsbOpFpDyL3bXY2RBAoJ6AFwRzDfZvhAVPveipZ7ezIVAkQMheMj5cW9wztedvQw/XV61apbm53Anq/o+evc72b4EmAnY/XPVD1VeGBVTreBOwF6vtIMlrm1y/Dm7OMa/JSvf8R4U3DBKdtvVmDs3WUXpjorP+Opvx/3BJX0/UHs3kCBCwMywQQAABBBBAAIFuC2wWZqV4Zsro57bdviWuHoGpCniml19n9wJ33wk/XgSVDYEyAUL2EiGHyQ6VvRGuE66X/UIt+PPUAftFkl4k6dgsYPd6G3U3AvZiucdJOiqsFVTXeP5xT5L0oRQNzXgb+4f1YFJcpicJeKx7VjxbQwIE7A3B0iwCCCCAAAIIINCSwA1CaRjXXb9TVrNxp2zW27YtnZvTINBHgXWSfijJM9ldj90/f+jjjXJPjQgQspewOmR3uZgh11xfsWKFli93BZhFmxcpX3+afyPDtJONpgrYXQLm5BA4XphAgoB9POKGkt6ULSL+3KzcUar80QuA+g2zvm8e7ynv872Snt53tGneX6oBPs174NwIIIAAAggggMCQBTaXtGf4uWMoFeN67GwIIFBP4PxQGub7YaFTl4v5fb2mOGqgAoTsA+34mNueP4t/wf6E68WAkwbsXmPj0yHwdVmYv8X0V8Q+BOzjkbxOkBcN3zvCMXaXJaGme+z+Xd3Pb6OekbC0zmmSPBmHrSEBAvaGYGkWAQQQQAABBBBoScABu7+UL5XkgP02km7Z0rk5DQJ9FPCMxp9J+kGYSbqagL2P3dz4PRGyN07cvRPk1aEPd0G4Xt6dkwTs35X0WkmfKD9N5T0I2MeTbSrp/7ISMQ7FU2xrJd1lIP8me1HYz0u6cwq4bMHUX0m6xQBq1yfiqt4MAXt1M45AAAEEEEAAAQRmScABuxc2HS1u6sWktpmlC+RaEOiYwHmSfpwtCOYZ7J697h9KxHSsE2fkcgnZZ6QjZuEyCNcn7oU6AfvFkg7JJiB8cuKzj2+AgH28jUNiB7uptlOyRWn3kXRFqgZnuB1/vn9f9rD/kYmu8c+SbirpskTt0cwCAQJ2hgQCCCCAAAIIINBtgetL8pdO/3iWy86Stuv2LXH1CExV4JwQrnvG4zclnc4X0qn2R9dPTsje9R5McP1jwnWv9zBHzfVo4CoBu99C8mq6H5XkWc9NbgTs43U96cMPrFNtH8wC+2dMuChtqmtpup1rSXqepDckOpFLIvk7wo8StUczCwQI2BkSCCCAAAIIIIBAtwWuF4J1h+u7ZrUu7xbqsHf7rrh6BKYn4DDAdU/9873w88fpXQ5n7oEAIXsPOrHuLRCu15VbdFxMwH6BpKMlfUCSH5a2sRGwj1e+T1hQNkU/uIb+oZLeNqAyJ/tL+kwKPEn22zebkPOFRO3RDAE7YwABBBBAAAEEEOiVwHUl3Tr7Qrl9WLzIX2Zcn5INAQTqCXw7WzT4K5JODQGNQ5qr6jXFUQj8S4CQfWCDYd26dfKCpmvWrFl45565nqom9ZBUiwL2SyUdkZXAOFLSb1pGIWAfD/5MSe9M1B9/knT/sPh4oiZnvpn9ss/0x0lKMTn6H5KeIOkjA3pA0WoHp+ikVi+YkyGAAAIIIIAAAgisJ3Dt7MvLzcKPF0nzbJd7JfowDjUCQxPwF9CvhxljXtz0kqx+768luXYpGwKTChCyTyrYkeMLwnWn7f63mq26gD/beE2M0eaSF34YekyYlZuy1neVqyNgH6/18rC4bBXPcfv6TTKPgbNSNNaRNm4j6SeSNkh0vS4343+HmDSQCHR+MwTsDaDSJAIIIIAAAggg0KLAhpI2k+Ra7P7i4dku/l//N//4z9kQQKBYwEHN5eHHAc4JIWgf/Tf/ORsCKQQI2VMoznAbDtddFsb/u2AjXJ+s3/aQ9PHQhB+Auh73mTOwRgYBe36/epHO10t66mTd/q+jf5/1/06SLkrUXheauaEkv52RKmD/sCS/VeDPNmyJBQjYE4PSHAIIIIAAAggg0LKAP895Frt/7prN7tpb0u5Z/dFbZV8+t5a0ccvXw+kQ6KLA1ZJcu/f87BX008KsSAc3fwmz1z2znQ2BVAKE7KkkZ6wdh+pLluRWfyFcn7yvtgg1pD2D2aW8ZmUjYM/vCX8G9UKzqd7Y8Btl/mw7pDfKXAbyD5K84GmKzRMI/Kbr71I0RhvrCxCwMyIQQAABBBBAAIH+COwo6e4haL+DpNtLuoGkjZjJ3p9O5k6SCnhmukP0yyT9QNIPw4zIb4XXspOejMYQmCdAyN6z4eBa6565nrMRrvesrxfcDgH7+ID9i1nN79sl6n4/BHdoP6TtOpJc+sif5VNsV0jaWdK5KRqjjfUFCNgZEQgggAACCCCAQH8EPLtrm7DgqRc69Y9n+9xEkl/VZUMAgfUF/Mq5a6z7i/t3spld380WATtb0nnZa9QXg4VAwwKE7A0Dt9U84Xpb0jN5HgL2/G65Z6iZn6pU4RADds9cP0PSnRKN/Csl3SNMKEjUJM2MBAjYGQsIIIAAAggggEB/BFwmxrNdHKj7i81uoV6lF0m6JQuf9qejuZMkAi77cqGkn0n6kaTTw4/rnbpkzJBeQ08CSiO1BAjZa7HNzkEF4brLY8zNzpVyJQ0JELDnw3pNoOMTmrss0K4J2+tCUw7YvyRpr0QX6881Dti/l6g9mpknQMDOcEAAAQQQQAABBPoj4M92/rmepB0kuWTM9pJuHQL2TbMFpzYJ9dpHZWP4PNif/udO8gVG9dNH5WBcEsavSXsml2fEnRNmrf8klIX5oyQfQ911RlRbAoTsbUknPk9BuL48+/d4ReLT0dxsChCw5/fLw7JyJJ9K2GVe4PYxCdvrQlOeOOMyO6kCdt+zS0l6VjxbYgG+UCUGpTkEEEAAAQQQQGDKAv585xkvN5R0I0lbSrp5+PH/7TIym0nywkme7e79N2B2+5R7jdM3JeCQ/O8hLPes9KskXR5qmrqu6UXhx/+3F/3yjwN4wvWmeoR2xwkQsndsbKxatUpzc7kT1P0fPXudbRgCBOz5/fzgrFThcQmHwAezh+JPSdheF5ry5/OTJS1NeLF+s+DEhO3RVBAgYGcoIIAAAggggAAC/RZwmO6w3WVjvDiUf/z/j2az+8M7AXu/x8CQ724UsDtk94x1z053iH5+qLPucjCuw+7/zobAtAUI2afdA5HnJ1yPhBrGbgTs+f38ouyz5hsSDoEPZGXdDk7YXlea+p+sbN3LEl7sQyV9NmF7NEXAzhhAAAEEEEAAAQQGIbBxmK3usjFe6NThumev+797pvtoBvsgMLjJQQqMZrB7Zvqfwiz20Wx1l4rxrHb/dzYEZkGAkH0WeqHgGlasWKHly10BZtG2LJtpumbGL5/LSy9AwJ5venj27+tLE3IfIem5CdvrSlPPlPTOhBfr0j2fSdgeTQUBZrAzFBBAAAEEEEAAgX4LjAL0DSWNfpi13u8+5+7yBebPZnc99tHPKIDHDYFZESBkn5WeWHAdLgnj2euE6zPaQdO5LAL2fPdXZyXXXpmwS/5Dktsc0ubP7U+XdGTCm35E4tr4CS+t200RsHe7/7h6BBBAAAEEEEAAAQQQQACB/gkQss9Yny5btkxe1JRwfcY6ZvqXQ8DeTsD+aEnHTr+7W72CJgL2J0ta2epdDORkBOwD6WhuEwEEEEAAAQQQQAABBBBAoFMChOwz0l2E6zPSEbN5GQTs7QTsQyxt0kTA7vpWK2bzV6nbV0XA3u3+4+oRQAABBBBAAAEEEEAAAQT6K0DIPuW+HROur8sWSp6j5vqUO2c2Tk/Ant8Pb8kWEX9+wi56uKRPJ2yvC025pOMzEpeIeVvifumCYyvXSMDeCjMnQQABBBBAAAEEEEAAAQQQQKCWACF7LbbJDyJcn9xwAC0QsOd38tGSHp+w/4cYsJvvaZJeJ2nzRJZvlnRoorZoZp4AATvDAQEEEEAAAQQQQAABBBBAAIHZFiBkb7F/1q1bJy9omlNz3TPXl7R4KZxq9gUI2PP76ERJ+yTsvqEG7PeTdIykmySyJGBPBLmwGQL2hmBpFgEEEEAAAQQQQAABBBBAAIGEAoTsCTHHNVUQrnuF02UtXAKn6JYAAXt+f31O0oMSduVQA/atJZ2SLUy6TSJLAvZEkATsDUHSLAIIIIAAAggggAACCCCAAAINCxCyNwjscN1lYfy/CzbC9QbdO940AXt+B54gad+EfTvUgP162ZsA35K0YyJLAvZEkATsDUHSLAIIIIAAAggggAACCCCAAAItCBCyN4DsUH3JktzqL4TrDXj3qEkCdgL2JoezA/bTJN0x0UkI2BNBErA3BEmzCCCAAAIIIIAAAggggAACCLQkQMieENq11j1zPWcjXE/o3NOmCNibD9h/K+nJkj7b0zFUdFsE7B3pdGqwd6SjuEwEEEAAAQQQQAABBBBAAAEE5gkQsicYDoTrCRCH3QQBe/MB+08lPUXSqQMcagTsHel0AvaOdBSXiQACCCCAAAIIIIAAAggggMACAUL2CYZEQbi+StLcBE1z6HAECNibD9jPkLS/pIuGM6z+dacE7B3pdAL2jnQUl4kAAggggAACCCCAAAIIIIBAjgAhe41hURCuL5e0okaTHDJMAQL25gP2z2cLfe4zzOElAvaOdDwBe0c6istEAAEEEEAAAQQQQAABBBBAYIwAIXuFobFq1SrNzeVOUPd/9Ox1NgRiBQjYmw/Yjwsz2GP7pE/7EbB3pDcJ2DvSUVwmAggggAACCCCAAAIIIIAAAmMElkpavfDPVq9eraVL/Uds8wVWrFghh+zr1q1bCMPsdYZKVQEC9uYD9s9IeljVjunJ/gTsHelIAvaOdBSXiQACCCCAAAIIIIAAAggggECOAOF6jWFByF4DjUPyBAjYCdib/M0gYG9SN2HbBOwJMWkKAQQQQAABBBBAAAEEEEAAgRYFCNcnwCZknwCPQ0cCBOwE7E3+NhCwN6mbsG0C9oSYNIUAAggggAACCCCAAAIIIIBASwKE6wmgvdip67GPKRdzlKRFdWQSnJYm+iNAwN58wO7yVw+WdEV/hk30nRCwR1NNd8chBez/mC41Z0cAAQQQQACBGRQY0mehGeTnkhBAAAEEagoQrteEyzuMkD0h5vCaImBvPmD/vqQDJP1weMNLBOwd6fQhfakkYO/IoOQyEUAAAQQQaFFgSJ+FWmTlVAgggAACDQoQrjeA6xnsy5Yty5vJvkbSHDPZG0DvR5ME7M0H7BdLOljSCf0YMpXugoC9Etf0dh7Sl0oC9umNM86MAAIIIIDArAoM6bPQrPYB14UAAgggEC9AuB5vVXlPQvbKZBwgEbA3H7D7DA+T9JkBDjgC9o50+pC+VBKwd2RQcpkIIIAAAgi0KDCkz0ItsnIqBBBAAIEGBAjXG0Bd2CQhewvI/ToFAXs7AfvDJX26X0Mn6m4csH9T0k5Re5fv9GZJh5bvxh5VBYb0pZKAveroYH8EEEAAAQT6LzCkz0L9703uEAEEEOivAOF6i31bELJ7wdNllItpsTNm/1QE7Pl9dKKkfRJ231AD9i0lnSZpSSJLAvZEkAubGdKXSgL2hgYRzSKAAAIIINBhgSF8FvI9biBpw/CzUfj//d+HcP8dHp5cemIBfx/4e/j5m6TRj/8b3xUSY9NcUgHC9aSc8Y0tWbIkryY7IXs84RD2JGDP7+UvSHpAwgEw1IB9L0nHSrppIksC9kSQBOwNQdIsAggggAACCHRSYAgB88aSNpG0qaQbhp/rSvJ/v1YI2Yfg0MkBykUnEXB47p8/h5+rJP0u/PxRkv//PyU5E40gkF6AcD29aaUWvfDpmjVe53S9jZC9kmKvdyZgz+/ej0h6bMKeH2rAfpAkh+L+DJ9iI2BPoZjTxpC+TDErpaFBRLMIIIAAAgh0WGAIn4U2Cx/KPfNla0nbSNpckms6OmgfzXAfgkWHhyqXXlNgNGvd/3ulJAfqv5d0nqTzJV0agvbLa7bPYQg0KUC43qRuhbbn5ua0atUqQvYKZgPalYA9v7OPyP6NfXbCcTDEgN1voD4jm71+ZELHw7NJBS9P2B5NBYEhfZEiYGfYI4AAAggggMBCgT5+FvI9eWb6jUKw7tqNt5B0c0n+v/0zCtc9i90f3ikXw+9GXwVGs9ddBsaz1D1b3WH6r8LPRZJ+KeliSb8NYftfKBnT1+HQqfsiXJ+x7hoTsvsqXRvZM9rZhilAwJ7f76+W9MqEQ+Jhkj6TsL0uNOXyjk9PHLC/OPse8MYu3HzXrrGPXyrH9QEBe9dGJ9eLAAIIIIBA8wJ9+yw0CsodoO8oaSdJ24cv/7eaVyrGAbxrsfuDe98Mmh81nKGLAv4u4Jrrfw1lYjyb/QpJF0o6R9LZkn6cvc7+kzDLfRTMd/FeuebuCxCuz2gfrlixQsuXL8+7ujlJi6a4z+htcFlpBQjY2wnY95d0XNqum/nWmgjYHyLp+Jm/8w5e4JC+UBGwd3CAcskIIIAAAgg0LNC3z0LXlnQdSTeRtLuke84L2bciTG94NNF81wT8/cAB+88l/VDS6eHHZWOuDkF81+6J6+2+AOH6jPchIfuMd1D7l0fA3k7AfoAk13Uf0uax9czEM9gfKumzQ0Js61779qWyyI2Ava1RxXkQQAABBBDojkDfPgu5/ItrrN8m+/B852ymz10k3TIE7q67zoYAAusLuB77r0PQ/h1J3w2Bu2u0u2wMGwJtChCut6k9wbkKQnZPb18xQdMc2j0BAvb8PnN5GJeJSbW5vdemaqxD7RyauKTLEEvttNLdfftSWYRGwN7KkOIkCCCAAAIIdEqgb5+FXBZmN0m7hpnrt5d0/XnlYDrVOVwsAi0IjMrG/CHMYvdM9jMlfSuUjGnhEjgFAv8UIFzv2EBwyO6FT9etW1R+nZC9Y3054eUSsOcDeub1Oye0nX/4e0M98oRNdqIp10t3yJ5qo0RMKskF7fTtSyUBe0MDhWYRQAABBBDoqUAfPgv5Hlwaxj8O1u8bysN45rrrrnshUzYEECgW8AKoF0g6X9Jpkr4SgvY/h1IxTNZhBDUpQLjepG6DbROyN4jbnaYJ2PP7ykFuylIkH8jeNju4O8MiyZW6BvsXJd0nSWvXNOK2Vidsj6aCQB++VMZ2Jh+KY6XYDwEEEEAAgeEI9OGzkD98e5b6ZpLuLWnf8L9e6NT/zX/OhgACxQKeyX55+Pl69rDqhOxhlf/3svDf/OdsCDQhQLjehGqLbRKyt4g9m6ciYM/vl/0SL6b5PklPm80h0NhVefKMA/a9Ep3h71mf3FXS9xK1RzPzBPrwpTK2QwnYY6XYDwEEEEAAgeEI9OGzkD9830zSFpKWZTWk95e0BwuaDmcQc6dJBfydwcG6Z915htcl4ccz2dkQSC1AuJ5adErtrVmzRnNzc+PKxRwlaVEdmSldKqdNL0DAnm/qv9/8Nliqz9r+d9kLdA5pSx2wXxnedv3xkBDbutdUA72t653kPATsk+hxLAIIIIAAAv0U6MNnoetK2j787B5e/fTipmwIIFBPwIudOhQ4VdLZks6RdFW9pjgKgbEChOs9GxyE7D3r0PjbIWDPt9o5/DvqNypTbGdJ2iVFQx1qY6NgePdE1+w39VxO8meJ2qOZeQJ9+FIZ26EE7LFS7IcAAggggMBwBPrwWchfXByo3zl8aPYH5x2G04XcKQLJBX6SlVo6I/z4NervSvpj8rPQ4JAFCNd72vte8HTZsmV5M9nXSJpjJnsvO56APb9bbx3Km2yXqNf9sNsTSoa0eR2lX0i6caKbtqHLSV6UqD2aIWBnDCCAAAIIIIAAAv8U6EPA7vrr95S0W5jZ4xlDqb7MMEwQGKKAv4D+XwjWT5fkH9diZ0MghQDhegrFGW6DkH2GO6eZSyNgz3fdJgvEj5Z0r0TsLrO0JFFbXWnGb6n+XpJLxaTYjpf0pNBmivZoY55AH75UxnYoM9hjpdgPAQQQQACB4Qj04bPQ5mE2imekOFz37HV/qWFDAIF6AudJ8iz272cll04JNdn9BZcNgUkFCNcnFezI8YTsHemoNJdJwJ7veENJr5d0cBpm/UrSVpK8UOdQthtI+o2kDRPd8BGSXibJtdjZEgv04UtlLAkBe6wU+yGAAAIIIDAcgT58FnLA7sVNHdzcUdJtJN1yOF3InSKQXODCUJ/0B9nvlcs6eLFTAvbkzINrkHB9YF1eELJ7Jq7/3Wbh036MCQL2/H60y7MkvSNRN/tNMr+x+aNE7XWhGU+YOVfSBoku9j8lvVoS+Wgi0PnN9OFLZSwLAyhWiv0QQAABBBAYjkAfPguNZrDvOW8G+9bD6ULuFIHkAucvmMH+NQL25MZDa5BwfWg9Pu9+lyxZkleTnZC9P2OCgH18Xz5T0jsTdfUQA/b7hjr2Kb6vOBPdX5LLxLA1IJCikxq4rEaaJGBvhJVGEUAAAQQQ6LRAHz4L+fXRPcLPLpJ2krRtp3uFi0dgugIOvn4o6SxJp4afP0z3kjh7hwUI1zvceaku3QufrlnjF2LW2wjZUwFPtx0C9vH+Xh/oG4m650+SHiPps4na60IzB2Rvpn440YX+LdTD97oybA0I9OFLZSwLAXusFPshgAACCCAwHIE+fBbaTNJdshkpd5W0a/jf2w6nC7lTBJIL/FTStyWdKek74efy5GehwSEIEK4PoZcj73Fubk6rVq1auDche6TfDO9GwD6+c24h6ReJ+s4BseuHv3kgddivJelQSf+TyO8vkrbLauK7DB5bAwJ9+FIZy0LAHivFfggggAACCAxHoA+fhTYJC5vuKMkzhUalYobTi9wpAmkFPHPdi5t61p3Ddi94yoJgaY2H0Brh+hB6ueI9jgnZ3coSarJXxJyd3QnYx/fFliHQTbVIpxdNfZUkh8V93/yG6nvCrP0U9+o3APydYUiLxKZwi26jD18qY2+WgD1Wiv0QQAABBBAYjkAfPgttLOlWklx3/V5ZKPgASXcPCyL5/vpwj8MZkdzptAT8XcFfOv3zrWwhtZMkufa6Z3pdIMlfTNkQiBUgXI+VGuB+K1as0PLly/PufC4r8bZoivsAibp2ywTs43vMb1m65Jo/p6bYvippX0lXpGhsxtvw7P+TwySaFJfqfrhDioZoI19gSF+4CNj5LUAAAQQQQACBhQJ9+Cy0kaQbhp97hy8ersnuWSr+2YBuRwCBUgG/eu5Z6ldJ+rqkE0PA/ruwwOlfS1tgBwSuESBcLxkJrke+dOlSHXjggdp222EuGULI3qu/LgjYx3eny5y4ZvogjajtAAAgAElEQVSDEvW4H3jfSZL/be775nKPLlXnhxQptuPCIqcp2qKNHIE+fKmM7VgC9lgp9kMAAQQQQGA4An34LOR7cMjuLzEO2B8qaVkI3G8U/mw4PcqdIlBPwK+b+wv7byWtDoGAZ7D7vztc57tEPdehHUW4HhGujxb79CxuQvbcmez+jyuG9svT4fslYB/febbxeHZZlxQTPvxvsp/K/bLD4yX20r2u0hmxO0fs59r1runO1pBAH75UxtLwoThWiv0QQAABBBAYjkBfPguNSsHsHEL2e0jaXtKtw8wXB/Cp6l8OZ3Rwp0MQ8Mx1f2H/o6SfSzo7m2n3TUmnSvp+CNb5HjGEkTD5PRKuVwjXR7t6JvvKlSsHPZPdC5+uW+e1TtfbCNkn/51sqwUC9mLp/SR9XNJ1E3WI1xzy2ih93zzr/3OJbtKfcZ6VfS/4UKL2aCZHoC9fKmM6lw/GMUrsgwACCCCAwLAE+vRZyPdyc0nbhXqNu0vyz81CqRjXamdDAIH1Ba4OpWEukXRa+PEX97WSLmLmOsMlUoBwvQTKZWFGM9cX7krIvkKE7JG/abO5GwF7cb/cPvzbev1E3fdoSccmamuWm3lJ9lDidYku0OvJ7C/pO4naoxkCdsYAAggggAACCCCwnkCfAnbfmGcHXU+SF0baO6slfd+w+KlrtPuLzWgmu1/THc1675sBQxyBPAFPthn9eCFTz1x36ZfLQlmY87NFgr8cFhTzq+deQM312NkQKBMgXC8Q8szsubm5seH66FBCdkL2sl+0Gf5zAvbizvFnzl9I2jJRH/53tiD5fyZqa5abeX+2yPpTEl2g38jz262eVMDWkMCQvlAxg72hQUSzCCCAAAIIdFigb5+FXIf92pI2D7PYd5C0JITsW81bDNVBvGe0e38bpKiL2eFhwKX3XMCBur8LuBTMn0Jw7lrrrrnuL/0O1z1j3TPX/fMHSX8O+/echtubUIBwvV64vibUUV5vhVMveLp69erBlovxDH8/jBhTLuYoSYvqyEw4fjk8jQABe7njdyXtUr5b1B6fyGqwP63nC536YcTRYbJMFErJTp+XtE+KhmhjvEDfvlTS1wgggAACCCCAwJAFRrPSHZxvFmazuxa7X8+9naRt5s1o90z3TUK4PprRPmQ77r2fAg7WHbD758pQa93B+nnh56eSfhhqr7tGqX8cxI9mu/dThbtKIUC4Xj9c90Lc3vxgi5B9niMhe4pfzdbbIGAvJ/cCmy8o3y1qj7Oyh+GP7Xkd9rtLOiaspRSFUrKTF03OXVE5ReO0cY0AATsjAQEEEEAAAQQQ6J+AP+O5HIx/XC7GAcbWkrYIr+g6fHe4fh1msPev87mjRQKjGeyjeuuXS/pV+PHsdc8Kdb11l4zxD2++MojKBAjXC4Q8A3vJEr88tWjzzPVRuD76Q0L2BUz2c836nJns9ptjJnvZr2frf07AXk7+ZEkueZIqg/RsbM/K7uvm0jD2SrU9QdKHUzVGO/kCqQY3vggggAACCCCAAAKzJeBZ6f7ZNNRfH4XqDtZdRmZUj3006322rp6rQSCdwGg2+qjuusu/eDa766w7bPeP/+/RTPd0Z6alPgoQrhf0asVwfdTSyiw0Pmh+s0MvF0PI3qm/OgjYy7vrrpI+lnBGtmdje1Z2X7dFfydOcKOeRPAoSWdO0AaHRggQsEcgsQsCCCCAAAIIIIAAAggggMDgBQjXC4aAy5t45nXOljdzfeFuuYHS2rVrB1uTnZC9M3/fELCXd5XfmPyspPuX7xq1x0mSHhi1Zzd3+lH2QGLHRJd+Qiip44kEbA0KELA3iEvTCCCAAAIIIIAAAggggAACvRAgXK8Xrq8KZU1iBsFh2U6L6gQTsueWi/GsVD/NYOHTmJHV7D4E7HG+R0h6dtyupXt57RT/nXxp6Z7d22E7Sd+WtHmiS6f+eiLIsmYI2MuE+HMEEEAAAQQQQAABBBBAAIEhCxCuNx+uj86QG7KvXLlSBx20XhWZQY1H17TPqclOyD4bo4CAPa4fHhcW7ozbu3gvL0ju9Qg+kaKxGWvjaZLeKWnDRNd1L0mnJmqLZgoECNgZHggggAACCCCAAAIIIIAAAgjkCxCu1wvXJ6mRTMieY+7yOy7Ds2AjZJ/+31wE7HF9sL2kkyVtHbd76V5V3o4pbWyGdnBJl30TXc8fQt373yRqj2YI2BkDCCCAAAIIIIAAAggggAACCFQSIFyvF657ZqnDr0k2QvYcvbm5Oa1atYiWkH2SkTb5sQTscYYbSHq7pEPidi/da60kl1Pp07Zx5vNrSZsluqnjJT1C0l8StUczBQLMYGd4IIAAAggggAACCCCAAAIIILC+AOF6wYhwyOuwNy8DThCuj5p1yO66MNvOP8/y5ct12GH+o2FuY0J2YyyhJvtUxgQBezz7YyV9JH73wj3/IWk3Sd9K1N4sNLO/pM8kvJAnZTPYP5SwPZoqECBgZ3gggAACCCCAAAIIIIAAAggg8G8BwvWC0bBixQo55M7ZvOjmohomEw4sQvYcwII+SPH2wIRdNrjDCdjju3wLSRdIulb8IYV7flDSUyX9PVF702zmutlDsqMkPSrRRfxW0laSrk7UHs2UCBCwM0QQQAABBBBAAAEEEEAAAQQQuEaAcL1gJBTMnm4iXB9dCSE7Ifss//1EwF6tdzzj/G7VDhm7t8PjO0g6J1F702xmb0knJVzc9AuSHjTNGxrauQnYh9bj3C8CCCCAAAIIIIAAAggggECeAOH67IXroyty36ykXMz6HVQwk32SRWb526GaAAF7Na9nSDpSkmuyp9hem9UYf2WKhqbYxoaSvLjpAxNdw98kvUDSEYnao5kIAQL2CCR2QQABBBBAAAEEEEAAAQQQ6LUA4XpB9y5btkxr1uRWf2ly5vrCKxobsh944IHadtv1SrX3erDOvzmH7K6Jv26d1zpdbyNkb2cUELBXc76xpJ9lC57eqNphY/f+eQimz03U3jSa8d9tn5a0eaKTny1pL0m/TNQezUQIELBHILELAggggAACCCCAAAIIIIBAbwUI1wu6dky47jTX9b5T11wvG2SE7DlChOxlw6bRPydgr87rMPmh1Q8be8R7JHlmfFe3r0raM+HFv1HSixO2R1MRAgTsEUjsggACCCCAAAIIIIAAAggg0EsBwvXuhOujK/VU9dULy8UsXbpUK1euZCY7M9nb/ouKgL26uBfyXCVpk+qH5h5xhaR7S/puovbabMb16F2XPtV2aai9fmaqBmknToCAPc6JvRBAAAEEEEAAAQQQQAABBPolQLjevXCdkL2gz1zGxwvRjikXc5SkRXVk+vUrPZW7IWCvzn4zScdJukf1Q8ce8UVJD0jYXhtNeex8R9IuCU92tKSDJf0pYZs0FSFAwB6BxC4IIIAAAggggAACCCCAAAK9EiBcH9OdDmcd0ubUXHc4u2SGRgEz2XM6g5C99RFKwF6PfD9Jx9c7dOxRT5TkgLkLmxd5XSHpVQkv9u+SbivpnIRt0lSkAAF7JBS7IYAAAggggAACCCCAAAII9EKAcL16uO5a617QdNa23JDdC56uXr16sOVi/JDEtfNzZrK7H107n5ns6UYyAXs9Sy92+mNJN613eO5Rf83Krewj6UsJ22yqqWdl935k4sZdOmtvSf9I3C7NRQgQsEcgsQsCCCCAAAIIIIAAAggggEAvBAjX+xOuz7+TtQtrshOyE7K39DcWAXs9aM/gfnVWyuTl9Q4fe5Rnb3t2/E8St5uyOdddP0nSDRM26tnrXjg29VsBCS+x300RsPe7f7k7BBBAAAEEEEAAAQQQQACBawQI1wvC9SVLcqu/zOrM9bw7IWRfoMJM9lb+6iNgr8+8VZjFvln9JnKP/JqkfSVdnrjdFM1tk70N9FVJ/t+Um/+uvl9Wcsaz+NmmIEDAPgV0TokAAggggAACCCCAAAIIINCqAOH6GG6HsD0I10d3tzIrf3LQ/FtlJvvYmewuE+OyP5SLmeyvIgL2yfxeI+kVkzWRe/Qpkh4l6ZIG2q7b5M6Sjg110uu2kXecHyQcIOmElI3SVjUBAvZqXuyNAAIIIIAAAggggAACCCDQLQHC9TH95QUxXas7Z+vSzPWFl78oZPcOa9euHWxNdt+/H6Lk1GQnZJ/87zIC9skMr5XNNj9D0p0mayb36M9KOkTSLxpou2qTu0h6rySXh0m9vT+7x6embpT2qgkQsFfzYm8EEEAAAQQQQAABBBBAAIHuCBCuj+mrgnB9VVgIszu9vPhKD8v+0/KF/3noIbsfprjfF2yE7JONdAL2yfx89GMkfVjShpM3taiFL4bw+fwG2o5t8raSPiHpjrEHVNjPM/TvKencCsewawMCBOwNoNIkAggggAACCCCAAAIIIIDA1AUI18d0Qc/D9dFd54bsK1eu1EEHrVdFZuoDtc0LmJub06pVfoay3kbIXr8TCNjr242O3DQE0A+cvKncFq6UtL+kLzfUflGzj5T0dkk3b+jcXiT28IbaptkKAgTsFbDYFQEEEEAAAQQQQAABBBBAoBMChOtjuun/t3cn0LYU9b3HfwuQMIV5EFEZogkCYbkiiCiTIDMSEESQ0YUDPkEERBGI914VAlEhTAHicBkDgkiYRUAmldlnfEFQUUTwAQooPATC5Osf1sHDufvcXdVdPezd317L5UpOVXX1p/sc8NfV/5pLuO4V37NG4u7GT5KQfYDVNCG7W3qnW2qyxz9fbknAnuY1Xeu3SLqlplXsPuf/SDpS0ikN1WV/naQDJe0rab48RHOM4o2dXdf9yZrGZ9gEAQL2BCyaIoAAAggggAACCCCAAAIIdF6AcD09XP+ApDmWNXf+TsdNkJB9gNOsWbM0c+YcVXTccpyfhbgnJq0VAXua19xa/5Okz+UbbuBIt0s6UdI5xeaqz9Zwrr+StK2kgyStU8P4E0M+ImljSf+nxnMwdIIAAXsCFk0RQAABBBBAAAEEEEAAAQQ6LUC4Ps3tcVkQr1wecPQhUHXI7rowK02+fgfMM2b4R/08CNmz3HcC9iyMLw0yTxFKXyFps3xDTjvSrcXK8i9Ico12r26veiwiaZNQ733rqoMN6f+ipP0k/VvN52H4BAEC9gQsmiKAAAIIIIAAAggggAACCHRWgHB9mlszlyD1nZLm2PWys3e42sQI2Qf4zeXZGMeSQdWeoMG9Cdjzqq4i6WZJy+QddtrRfifp3BDsXyvpmYTzLi7Jf0PXC19+LJHQt0rTCyTtLenxKoPQN68AAXteT0ZDAAEEEEAAAQQQQAABBBBoXoBwfRrzudTb7lO4PqFDyD5NyO4vHH71qznKrxOyD/9bRsA+3Ci1xa6Svl7UTJ8/tWOF9g6rHwh7EPgX4eehtvnzk8Z8lSSH6G+UtGL4IuY1krx6vanjvyR549R7mjoh54kTIGCPc6IVAggggAACCCCAAAIIIIBANwUI1wnXU55MPy+zKRfzSjKvZCdkT3mMXm5LwF6KbWinT0g6dmirfjV4TtL6YTPYfl35CFwtAfsI3CSmiAACCCCAAAIIIIAAAgggMFCAcH2aB+Od73ynrrtuYPWXPq5cn6o0bci+5557aqWVXlGqvTe/eoTspW41AXsptqhOZ0jaParl+DdyuO5NTb83/pc6mldIwD6a941ZI4AAAggggAACCCCAAAJ9FyBcTwvXXfbAG5r2peb6sN8PQvYBQn4p47JC05SLOT2U0Bhm26efE7DXe7dPlrRPvafo/Oh/krSnpDM7P9MeT5CAvcc3n0tHAAEEEEAAAQQQQAABBEZUgHCdcD3Ho+ul6t7Y8BVL1jfaaCPNnj27tyvZCdmTHi0C9iSu5MbzSTpG0n7JPcejw4vhxahX83N0WICAvcM3h6khgAACCCCAAAIIIIAAAgjMIUC4Trie89eCkH2Aplewu8zQgJXs/gLCX0LMsSNqzpsyQmMRsNd/sxyyHyfpf9V/qk6d4YVQIuecTs2KyQwUIGDnwUAAAQQQQAABBBBAAAEEEBgVAcL1acJQl/UYUHPdIejKo3JzW5wnITshe9nHj4C9rFx6vxlFl5np3Uayx/9I2lTSjSM5+x5OmoC9hzedS0YAAQQQQAABBBBAAAEERlCAcD0tXPdKY29oyhEnMDBk94an1157bW/LxbCSfejDQ8A+lChrgz0kHSVp+ayjdmuwH4a687d1a1rMZm4CBOw8HwgggAACCCCAAAIIIIAAAl0XIFwnXG/qGb13ak12QvZpy8X4Cwm/xOlzuRgC9qZ+M/9yng0kfV7S+pLGKdd8TtJlkj5RlGG6r3lWzlhFYJwexCoO9EUAAQQQQAABBBBAAAEEEOimAOH6NOH6yisPrP7CyvXqzzEh+wBDP28DarL3PWQnYK/++1ZmhCUkHSzpgGJF+wJlBuhYn9+FlwanSnq2Y3NjOhECBOwRSDRBAAEEEEAAAQQQQAABBBBoRYBwnXC9lQdP0uxiZfZek0/e95XstvDGp9PU+u/rSnYC9rZ+Q/983tUknSBp43anUens3sR0f0kO2TlGVICAfURvHNNGAAEEEEAAAQQQQAABBMZcgHB9wA12uOmQc9CPqLme/TdijpDdZ7j33nt7W5Pd1+8NdU877bSp2H1dyU7Anv3XLnnAv5a0naSPSlo3uXd7HS6XdJKkq1m13t5NyHVmAvZckowzCgKLhLeb/hf11SWtI2nRaTbHeFHSg5KelHRL+M8Nku6R9MwoXOyQOS4u6c3hX8BXlbSWJP9DaZkB/VwH7CFJjwWHH0jyf/wvUP7ZKB/+lGxNSX4m3i7pHyQtKWnhKRf1x+If1g9Lul3SHaEu2s/G4PonX+a8odbkesHCvx/LTvP7YQ8/DzbwBizXSrpV0qOj/DAwdwQQQAABBBDolADh+qAEffpw3WnnBzp1B8dnMjOKS5k59XII2QeG7GZy3aK+1WR3bjD1f0OW/Q34sKSvlO3c837OM95b/O/U94e8I9c9ycnqZ+UmSV+X5ID9iZyDM1Z7AgTs7dlz5voF/Hy/UdLeRTC+m6TXZDrlT8M/8M4KoWumYWsdxuGpQ3T/S/f7JDlgz3E4cD5O0iVF7bPHcwzYwBj+h+z24RMsm1Q5bi5e0hwT/sHo0HnUjleFlyz+HG0LSfNUvID/Gz6ldd24+yuORXcEEEAAAQQQ6K8A4fqAez+XleuE6/X/rgwM2WfPnq299npFFZn6Z9KhM8yaNUszZ87x7sEz9P/unGOJe4emnnsqXpy3nKSnKwz8V0UNbv/v9h0lXVBhHLr+eeNTb4Tq/527SVhY2baLg/TvFlnMvxb/G/z6tifD+fMLELDnN2XE9gUWDG8tPyvpb2qejgNW7/Ds1bt/qvlcZYb3Cv19ipX4n5xmdXqZMafrc6Gkz0jyC4guHl5JcXioo1g1SJ56ff7i4RRJXwhfPnTx+ifPaeK5OKzGf9m4rfja45DwLw8vdB2E+SGAAAIIIIBAZwQGhuudmV33JuJ0c1b3pjWWMxoYso/llea5qL6F7A7HHZKXPZ6nTEhZurn2W6j4An3t4svrbYvcZitJ/oK/qcM11b9ZrKb/zyLov7HiC5im5sx5SgoQsJeEo1snBRys7yLp2BpDw+ku3GGily78pCMyDlAd/DtQ9irlJg8H7R+X9ECTJ53LuWxxhKR9G5rPiUXpGAfXXfzUy//St1N4GWCXJo6u/W40cc2cAwEEEEAAAQTKCRCup7n1LcBM06mnNSF7misvgNK8aF2fgP+3sEvIrBhKB7tW+0qhJOrrihxpsQqn9pfcv5Xk//55WID5y+JLjvvCxqV+ecIx5gIE7GN+g3t0ed45+uxQZ6vNy/bu1V7F3Va5EP9Oe8cjf47nf0i0dbg2u0Nmf/7UVp12W2wdnoumwuQJb4fr/nLgPEldWb392vBc+BO5Ng7/j5Ev8ta+DXrOiQACCCCAwEgIEK6n3SbC9TSvnK3977VeXOVwjmO4ACH7cCNatCPgfej+tigBvEL4by9OXCr8bjtDcCg/9Zj4UsF11L1C3dmP9yZzmaC7+AqhnRvZhbMSsHfhLjCHKgL+4/YxSV9qYaX2dPO+W9J7wh/XKteW2tcr+D8XysGk9q2r/TWh/r03SW3ysIVXrR/Q5EkHnOv8ELR7Q9A2j40lfUPS0m1OQlJbz0PLl83pEUAAAQQQQGCIAOF62iPiBTXXpXWhdWYBQvY0UEL2NC9aI4DAiAkQsI/YDWO6rxDw28XjQ4DZNZo/hDrwVzc0MX/OdG7YqLKhU0afxp9GbdPgCwdbfDVsDhM9yRobtvXCZeKS/LLHz0bTpYKmI70zfFngz+U4EEAAAQQQQAABBBBAAAEEEEAAgZEWIGAf6dvX68k7LDxJ0oc6rNBUyO5A2buMt1X6I+YWNBWyLxk2EfGqni4dj4RNVfwZWZPHDqFMTe5NXateg+vSbRpq0lUdi/4IIIAAAggggAACCCCAAAIIIIBAawIE7K3Rc+IKArnDddcIn1zCZIGw+UWFKb7c1SH75mGTixzjTR0jd7ju+mGTy5ksImmJTBOvO1St08IB9fJFCZ4qQXXdz8LU2/RWSVcWdfAXz3D/XE9uYmOWXL8fLhfjFwCPZ5gfQyCAAAIIIIAAAggggAACCCCAAAKtCBCwt8LOSSsKHBRqrpcd5nZJp4Tw0cHhdJtQOphcK5Qa2UOS63qXOeoKlucrNuDwpqreTLPM8aIkl7BxOZXrwwYdfxowkP9OeLftdUI99R0rBM11hao5Xrp4g5LZks4Im5QM2pzVLxzWk7R/yXI8Ta3k94amVxWlYVYt82CE5+LfJX1X0qPTPBN+4bClpH0rbC78lbCHQlsb4ZbkoRsCCCCAAAIIIIAAAggggAACCCDwZwECdp6EURMouyrXAd5xko6aJjAc5uAAd+sQ7P/NsMYDfn6ppJ0kPV2i73Rdypb/eELSZ0Ow7hXrqcfCknaWdEzxH++snXr4Pnjz0UFhfupYE3/HDi5egBxdprOkX0j6aAiTp3vZMmhoB8x2TH3BcVsIpgcF1yUv4RXdqrx48Ysnb5TrF0+xh/858vfheVo7ttOkdrtLOqtEP7oggAACCCCAAAIIIIAAAggggAACrQsQsLd+C5hAgoBXD38r1G5O6KaLwyrZB1I6TdPWq9i9evmIEqu4cwaJZVconyzpEEkO2aseDtf9wsLhdMrxrKR3FTXjb0zpNJe2XlnvldYLJY7nFfyHhRcvVV58rCnpG4mrxetcub1+WIE+f4KHa8S/P/Qr++Jj3vB79qXEDVXvkbSxpPsT5ktTBBBAAAEEEEAAAQQQQAABBBBAoBMCBOyduA1MIlJgN0lnRradaDYrhOG5S1A4EHSounTCfHIFif699SrjwxPO7TB5b0mnZ1w57tN7Ln5x4DIzXuUfe7gkzTaSnoztME07v3Tx1wEbJo7jQPl9IZhP7DqwuTdXdWj+nsjBfD/8RYM3p815+AXQecE2dtw7JW1XlP/x85nj8MuT8xNrv38hfA1QNtzPMW/GQAABBBBAAAEEEEAAAQQQQAABBJIFCNiTyejQksBSRQ3wKySllKD4tKQvZg6UJ1++67N7TikhuwP/mRUN31Cs+L0hbLoZM1RdYe7kcztYPjcxZN8l9Im5hunauDyLV+WnHHXVQXfpHJdY8YugmMPBtl/U/DamcWSbdSVdJyl29Xpd+wOkhuy/keSV9/dGXifNEEAAAQQQQAABBBBAAAEEEEAAgU4IELB34jYwiQgB1/w+J6LdRJNDQ/mSulfEptaEv7sIQDcqyqo8nHAtU5s6oJ8R2d/X7yDbq+3rPlJrwl8pafsKdemXDSvQV0+4sD9I2lzSrQl9UpouFlalbxLZKccLl4lT+e+5N739WOS5nwoB/y2R7VObpW5GvF/xsurE1JPQHgEEEEAAAQQQQAABBBBAAAEEEGhTgIC9TX3OHSvgshcXhmA0ps81khz2Ph7TuGIb/w6lbrBZZeX2cmGF8qqR866z1vfUKbhEzEmSPhQ5N9di98uGmyLbT22WWjKoiZX8nuOKkq6S9MaI6/JmohtkKs/iLylceme1iPO6Sd1lWVLL1VR94RJ52TRDAAEEEEAAAQQQQAABBBBAAAEE8gkQsOezZKT6BNYIG2IuHnGK3BtoRpxSXrV8SShxEdPedbe9Iv/5mMZT2mwh6fJQ+3xY95zh7bBzTfx8pcLBLzhWiexwZNhoNLL5y83K1F5v6qsGTzJlNX+uVezrFbXory2C8/kiMJsqybKppG9Hbgj8WLHJqq/hroj50wQBBBBAAAEEEEAAAQQQQAABBBDohAABeyduA5MYIrBvKH0RA+U64N50s0x4HTP+dG1cg/ybkcH3fcUK53cUK70dcqYcqSVAcgW3KXN0W9e+PyqyU9nNTlNrjd8maUtJj0bOq2ozr+Y/W9J7IwbKUTbIp/lIqAEfccqXvjRwSZa6SyilvgjZKuxrEHMNtEEAAQQQQAABBBBAAAEEEEAAAQRaFyBgb/0WMIEhAguEmtYO3oYdDgvdzitmmz5SynM4/H+npO8lTjLlHK417k0j/zvxHDmavylc25IRgz0UXjZ449GUI7UO/Y6SvpVyggxt7X915IajVcoGTUz1+BCax0z9HyVdHNMwQ5uUFy6HSDo6wzkZAgEEEEAAAQQQQAABBBBAAAEEEGhEgIC9EWZOUkHgtZJulrRCxBg/KUpkbCjpkYi2dTRJCTj3kXRq4iTWDjW2Xdt62OEyMi5T8sywhjX8PPWlyGYhiI6dSuqq6LKr5GPnM127lL0DqpQN8vn9t/wsSe+PmHTTpVj85YCfx5jjDEl7xjSkDQIIIIAAAggggAACCCCAAAIIINAFAQL2LtwF5jA3gZS60idI+niLnC4T46A05igz111DiBozfpkAP2bc2Daud35EZOPUuaaskPcUvBmqy7W0ccSWNyq7kn/imlJeOvy6+MrjbUVJGbkYSrQAACAASURBVNfob+J4i6QbJC0UcbL/CPer7tI1EVOhCQIIIIAAAggggAACCCCAAAIIIDBcgIB9uBEt2hVIqSvdZpBqpZQgscxK3dgV8mVL0OS80+9OKEGSWhYkZUV01eC6qknKM1GlbEuXA/aUr1Da+tqg6n2mPwIIIIAAAggggAACCCCAAAII9FSAgL2nN36ELnuUQuWUldWpJVxSyq60HSr78XqXpO9Ebvqaupo/paZ31dIrVX9VlggOa0UMlOowecguB+zLhzJPr48wIGCPQKIJAggggAACCCCAAAIIIIAAAgh0R4CAvTv3gpnMKZBSV/r/hU09/6tFyDqDxL8OdaxdMmfY4Q1D3y7p4WENa/x5ysrt1NX8p0vaI3LuB0k6JrJtHc1SnmFveutNev0spx4LS7pI0iYRHX8TSsQ8ENE2R5OUZ6HtFyI5rpcxEEAAAQQQQAABBBBAAAEEEECgRwIE7D262SN4qV1elTuIcxVJ35f06gjr1JW6dYb3EdNNbpJSOz8lYE8Jkl3HO3UD1eQLjegQW4++6pcHsS8eng6bAd8WMfccTVK+Zkh5FnLMjTEQQAABBBBAAAEEEEAAAQQQQACBSgIE7JX46NyQgJ/TJSUtKGk1SctIWkfSYuG/F5Xk0NChblMbNw669CZW6s4raalgsaakZUPtd///XIbEK93vlOQa6E82dH8GnSalBvuRkg6LnGvKS5cufNXgy4rdnLbqC4HYIN9zSt1YNvL2DGyWUtIntR5/lXnRFwEEEEAAAQQQQAABBBBAAAEEEKgsQMBemZABEHhZICVUHveVunWFqikr+X8dSqG0+dLFD0fKc1El+E7Z/LWpUix+KXahpM0j/064RM4VkW1phgACCCCAAAIIIIAAAggggAACCLQuQMDe+i1gAmMkcIQkryKOOcZ5pe58ks6VtEMMhKRti1X4l0S2TQnYbw8lYn4fOXZdzVIC9iobnaaUKHpK0gZF+H9HXRcdxl1X0nWS5o84T9USORGnoAkCCCCAAAIIIIAAAggggAACCCCQV4CAPa8no/VXIKV0iZUcPn9rTLlWCLXoV4y4vtR64CkBe2qd+4jplmqSErBXWVnuFxtnSto5cpanSfpwUZ7nucj2qc1eJensomTReyM7+qXM7pKej2xPMwQQQAABBBBAAAEEEEAAAQQQQKB1AQL21m8BExgTgZT6612pDV4XvVekXxQ5+C8lvV3Sw5Htxz1gr/pSYAtJl0uK+dv+oqSdJDnUr+PYLQT+MWO7/rzLw3w7pjFtEEAAAQQQQAABBBBAAAEEEEAAga4IxIQwXZkr80CgywIzJc2InGBXSpdETjepWeoq6tQV2+MesFetG5/6JcUfQn30W5Pu8vDGfmlymaTFhzd9qUXVFwuRp6EZAggggAACCCCAAAIIIIAAAgggkFeAgD2vJ6P1U2BlSTdKcmmUmKNKne2Y8dtsk1Jz2/NM3dRzuaKu+g8kud74sON7YVW0vxho80gpEfObsDHrAxUmvGlYCT5P5BiPhDr4N0W2H9bsXZLOTwjXvZLeK++vGjYwP0cAAQQQQAABBBBAAAEEEEAAAQS6JkDA3rU7wnxGTcC/Q58r6kYfHjlxl8LYTNLVke1HqVlqze3HCof1JN2VcJEpK7SrrgZPmNZcm35a0lGRg+XYfDT1mfTUXIfdLztOl/RC5FynNptX0r6Sjil+J2LDfY/xBUmfLb4A8e8GBwIIIIAAAggggAACCCCAAAIIIDBSAgTsI3W7mGwHBVaXdJ2kpSPndksoyfF4ZPtRapa6crrMppYLhJrhrtc97OhKrfuvStp72GTDz3ME7B5qMUn29crwlOM2SZ+Q5Oc0Nmh3sL6hpC9LenPKycJKe2/KOo6/D4kUNEcAAQQQQAABBBBAAAEEEEAAgVEUIGAfxbvGnLsikLpi2/PerwjjT+zKBWScx1KSrijqbq8dOWaVTS1TAmsH8Z5XW8fCYcPXTRIm4E1iL0loP13TsiG7x/udpHPCPH5cPLePTgrcHaj7fq8pyeVvdpG0TIn5ekNTwvUScHRBAAEEEEAAAQQQQAABBBBAAIHuCBCwd+deMJPRE9hN0pkJ0767WO2+kaSHE/qMQtMyJUmulLS9pKdLXOCBYbV0TNcji/Inh8U0rKmNa8V/X9KrE8bPFbD7lAtKOqJYIX5AwvmbaHpaKCfzxyZOxjkQQAABBBBAAAEEEEAAAQQQQACBugQI2OuSZdxxF3irJIfEiydc6EeLoPWUhPaj0nQHSecl1N2uuqmlN9H8jqSYv19tl+RxWH5R4o3MGbD71HbaWtLZRX30RRPnkrv5E6HWu5+X2BI0uefAeAgggAACCCCAAAIIIIAAAggggEA2gZiAKtvJGAiBMRFw6Q2X8Fg/4Xpc23rLUGojoVvnm65UOFwjySu1Y4/zJe0aNtaM7TO53WuL2uI3S1ohovOz4auBmyLa5m7iv68nFOVWPpY4sL+McBie+3C4/k+S9i9Wtbu8UdOHSyP5awKH7BwIIIAAAggggAACCCCAAAIIIIDAWAgQsI/FbeQiGhRwMHmSpA8lnLPqiu2EUzXa1C8aLpCUUl/8kRB431lhpikbnfo0vl+ufe+6700eKxc2N0a+CJg8r0OK0i5H1zhR10/3pqufLFk7PWVqLgF0sqQvSXowpSNtEUAAAQQQQAABBBBAAAEEEEAAgVEQIGAfhbvEHLsiUCZc99yPCzWwmw5463QrE657PrnK5OwbVofHXONTkjYoNuS8I6ZxxjYzi1B/Ronx6g7Yfe+8OalXsq9VYn4pXfzlxucleUPT51I60hYBBBBAAAEEEEAAAQQQQAABBBAYBQEC9lG4S8yxCwL+XTm4xMpir2B2mPl4Fy4i0xzKvmjwxpYfzhS0rhFWh8fWwL9U0k4lN1Utw/YGSTdIWr5E5zoCdj+/fx+e3y1KzKlqF69kd7mcfxnDMklVbeiPAAIIIIAAAggggAACCCCAAAIjLEDAPsI3j6k3JlA2XP+DpM0l3drYTOs/Udlw/eeSNpV0X6YpzifpTEk7J4z3aUlfbKBUjI1cQ/29CXOb3DR3wL5asRnvvwb/klPK1s2r2A8PYbtDdw4EEEAAAQQQQAABBBBAAAEEEEBgpAUI2Ef69jH5BgT8O3JgqCGdcjrXXfeKadcoH5fDwfHxkvZJvKC6XjR4JfblkmL/jjVxT8q+jKkjYF8wfHUxK/F+NdH8F5J2keQSMhwIIIAAAggggAACCCCAAAIIIIDAyArEBlMje4FMHIEKAmXDdZ+yqdXSFS4vqWvZcL3OUNsB8nmStkm4Eof9Xll+dUKf2KZ+Xj4Wau7PE9tpQLscK9hfLemsxA1op5uyV50/NOmH/nqgTOmbqeP72fDLqxMlvVDBi64IIIAAAggggAACCCCAAAIIIIBAawIE7K3Rc+KOC8wr6VOSjiwxz6+EoHVcNnV0kO362XuXsKj7RcP6ISyfP2Fuvi8fDCVmcm086+floBI1+gdNu2rA7vrvXtn/xgSTyU29uvzrki6S9LO51MxfpNi89G2SdpT0vqIMTWw9/KnT+rKkz2SqzV/ykumGAAIIIIAAAggggAACCCCAAAIIlBMgYC/nRq/xFvBq7cOKWt0zSlzm14pNHPdrcDPNElNM6rKwpFMk7ZbU68+NDw2bWta5OtmrqR3+p5at8fxOluQw+4kS1za5i1eL/5uk7SuOM9F9W0mXlBxrRUlXlQzXLwxB909LnNu/M1tL+mdJq5boT8heAo0uCCCAAAIIIIAAAggggAACCCDQvgABe/v3gBl0S8CrtY+V9JES0/pmWBn9eIm+XeyypKRzJG1WYnJNBqavDaFymWDX4brLlJxb1Cv/Y+J1+uWDS8LMLFau+7mZ23GtpDUkLRNxjrIB+2Kh5v8mEeeY3OTusAL9x4n9BjX3Sn6vZvdXHAsljlf31w6J06E5AggggAACCCCAAAIIIIAAAgggMFyAgH24ES36I+CA8quh5EXqVY9buO7Q2iua10qFkNRkuD4xvbdKurJCmRLXA/c9nC3pZkmu1T7ocBkUl0X5QHhOYmqt/1zSniHEf32EZ5mA3X/LPyfp8IjxJzc5TdK+JV4uDDvNSpLOT3x+npX0rqJu/I3DBufnCCCAAAIIIIAAAggggAACCCCAQFcECNi7cieYR9sCLvPhDTNd0zv1GLdw/U1FMHqppFVSIVoK1yemuUO4hzGhd8ylPVgE1s+HhmU39nRQv3lRv/7+ENzHBOxbSboiZoKT2qwj6buJq8brfhFS5oXVbZK2LMosPZp4/TRHAAEEEEAAAQQQQAABBBBAAAEEWhEgYG+FnZN2TMCB8rdK1o4+K9T/Ti0v0jGCl6ezsaRvSFq6xARnSTqixc0q/ffMJVuOK1Zz5wrZSzC83OUpSTtJukzS8pEBu/tsIOmOhBO7PI1fDm2T0KepjXjLlK2puslrAgNNEUAAAQQQQAABBBBAAAEEEEAAgWoCBOzV/Og9+gLrSrq4ZKB8qqQDxmRDU/8t2LHYHPPsIiT3hpWph+tne0V0nRuaxszJ1+FyLN5sts2Q3SvX3yvp6jBpl9xx6ZkVhlxEmYB906JszbcTrvcaSV7t39ReAakbr/4mfElyb8wNpw0CCCCAAAIIIIAAAggggAACCCDQpgABe5v6nLtNAT/7u4ea62UC5brLazRp4+t3QP75Eid17fL9i807T5L0pxL96+riWt6uAe6a6U0f3jT0PcVmn3dNOvFbJN0QUcLF4bJrvD8QOWmXrjlT0s6R7R38+yuF/x3ZPlczl17yy4b5Iwfcr3jpdWJkW5ohgAACCCCAAAIIIIAAAggggAACrQkQsLdGz4lbFKgSKHvaXVmtnYNw4RBk7lVisOck7Ro2B+1SuD5xKd5o8z+KzU/9lUJTxxlF/XCHw09MOWFswP7rELC7/nvMsXLYFHTYyviJsb4g6bMtvAzxP2uODS9jYq7rllC7vqlV9jFzog0CCCCAAAIIIIAAAggggAACCCAwhwABOw9F3wTKbLw4YeTV2ntLOr2FgLKO++SyJRcWG5quVWLwqSVQSgzRSBfXJ3fg7WC5zJcKsZP8haQPS7p2mmfj3aEU0bDxrg+11J8c1jD83CvXz4ls23bpldUlXRdZjunZou1GRch+U+S10QwBBBBAAAEEEEAAAQQQQAABBBBoRYCAvRV2TtqSgFc0u2xImUB58oaVLU0/62nXlnRBUav8dSVGvV/StpJ+VKJvW12WKoLvGWET1Jy12b3i3F802NIr+qc7vNLfG+IOOy4P9dGfGdYw/Pz48AIhprnL+PhlQ1tfG/ifN1+XFPu1BJudxtxV2iCAAAIIIIAAAggggAACCCCAQKsCBOyt8nPyBgVcd/obkatnp07LgbI3hbytwfnWdaqqtedvD5t3/qquCdY8rkviePNRh7d/V/Jc/pLBm4oeIcmlTGI2dnXbQyPO581ZPxjRzk0WKV4WXVqsmt8wor1D9c0mbboa0aWWJn4xc1HkyH5p4RX6z0e2pxkCCCCAAAIIIIAAAggggAACCCDQuAABe+PknLBhgaqB8p3FSu3tJN3T8LzrOF3V2vPfkbSLpMfqmFwLYzqg9oaiDp43KFZXv17S8lPm4VXpDxUr9n9YtPuBpMsk/WzIavWpl+Jn0KvX3x9xjSmrtj3Xm8O8hw2dunnqsPHK/txliTznmJrxPwkvDx4pezL6IYAAAggggAACCCCAAAIIIIAAAnULELDXLcz4bQo4UD4slAYpM49xCpS9cvuU4kXBbmUgiuD5VEkHFOVQni7Zv8/dlpDkZymmNJFXeF8SiRW7caqHS63tHjmF5GZ+Dr2CfZOInn6x8Q5Jv4xoSxMEEEAAAQQQQAABBBBAAAEEEECgFQEC9lbYOWkDAgTKf0F+taTzJK1f0t01xr8cWQql5CnGutubJH1P0pJDrtJ1/r2S/o5IDdfRd3DujVyHHWdI2nNYo4Z+7k2C94g4V6pHxJA0QQABBBBAAAEEEEAAAQQQQAABBPIKELDn9WS0bgg4yDwnlP5InZHrax9Y1Go/cUwC5TdI+s9ic9fVUyEkOeB0SRivqG5rY8wS0+5cly0lefPSYYdXar9d0sPDGoafv1vSxZFtjwxfc0Q2r7WZX9gcFXGGrtSNj5gqTRBAAAEEEEAAAQQQQAABBBBAoK8CBOx9vfPje92u8XxhZDmOqQrjFii/OQSwrytxu8dpY9cSl5+1S+wGpw7hvZnuM5FnTwnYU2q7R56+dLPYgN0nSCmZU3pCdEQAAQQQQAABBBBAAAEEEEAAAQTKChCwl5WjXxcFvFrbIeUbS0zOgbLDvB+V6NvFLl4J7Q05Fy8xudslbS/pgRJ96fJKAW+kemnYrHOYTeoqcwL2YaL8HAEEEEAAAQQQQAABBBBAAAEEEKhZgIC9ZmCGb0zAda4dZK5S4ow3StpJkjdVHIfjXUVJmPNLhutnFQ77SPrjOEB04Bpi6697qv+YUPLF7X2fvXlqzN/xrxUvTD7YAQ9PIWUF+1aSrujIvJkGAggggAACCCCAAAIIIIAAAgggMIdATDADGwJdF6hSCmXcAuWtw4amC5W4abMkuZzJcyX60mWwwEcknRKB45c77yg2/3Qd9tjjLZJukBRzry+QtLOk52MHr7HdVyXtHTE+m5xGINEEAQQQQAABBBBAAAEEEEAAAQTaFSBgb9efs1cXqLJyfdwC5bIr172xqwPP09nMtPoDOWmEBSQ52PYq7GFHav11j+evNb5fBPivHja4JJf92UzS7yPa1tlkPknnhlrzw87zmKT1JN01rCE/RwABBBBAAAEEEEAAAQQQQAABBNoSIGBvS57z5hBYsVj1e1WJmusOlPeXdNIYBcpvlXRlibIwXiXs8jiu1z5Kx6skLSnJIfaakhYuyqv8Q7h+/9+vkeT65z8MpVfaKHmzhiSXH4qpg7+fpBMTb8DSkq4vvlhYLaJfV1aDp8zZq/m9l8DDEddHEwQQQAABBBBAAAEEEEAAAQQQQKAVAQL2Vtg5aQYBh+sOhVdPHMtB4y6SLhmjcH2tUKfa4WXK4Y1dd5B0W0qnjrSN3eDzN5Le1tKGrTOLZ2xGhNcfJK0v6b8j2k5ukrJC3v1cW//UxHPkbu4V6ddK8kr2YUeZVf3DxuTnCCCAAAIIIIAAAggggAACCCCAQFYBAvasnAzWkMBiofTGJonne6RY0bytpJsS+3W5edlV/HdK2k7SPV2+uLnMbe2wenvBIfP/UyiNcnXD17mcpOuKciirRpzXXx5sX2z++XRE26lNDg1182O6VjlPzPgxbWJfOnisI4v9AA6LGZQ2CCCAAAIIIIAAAggggAACCCCAQFsCBOxtyXPesgIuDeLSLh9KHMCrtR2u/yixX5ebl33R4HrcDnQf6PLFDZmbA+wfhDrkwy6jjaB2X0knDJtY+Lm/qHBd8jKH6+5/R1LM3/Jni9B/oxZfMKW8dGjrxUiZe0AfBBBAAAEEEEAAAQQQQAABBBDosUBMKNNjHi69gwIuc3Fy4rxcy3mbMdss0b+7x4Za8ikcrgnumusPpXTqYNuU8ih3h2C5qVreKxUlX66JDP+rzi2lprlv4/mSdi1Whj/Xwj1N+d2t6tLC5XFKBBBAAAEEEEAAAQQQQAABBBDoowABex/v+uhec5mNPMcxXPcddO308yTNk3A7xyVcn7jkTxebnB4Vef1VVolHnuKlZqlfWMwqOrlsSpXjeEneJDXm8Aa/W4TNgWPa52qT8tLB5/RXKr4mr2TnQAABBBBAAAEEEEAAAQQQQAABBDorQMDe2VvDxKYIuByKNyb1ZpCxhzeP3FzSrbEdRqRdaljpy/q5pE0l3Tci1xgzzXVDnfP5IxpfH75ieDKibZUmKS8+vAGrn+d7q5xQUoqDT+XV4X4WmioR5JcO/y5pr8jrbLuUTeQ0aYYAAggggAACCCCAAAIIIIAAAgjE1e3FCYG2Bfwi6JCw6WHsXLxS16VQLojtMCLtUsNKX9a4vmjwSxdv3LlO5L3bXdJZkW3LNEv9wsLP9NFlTjSlz3ySziyC850TxvpaWCFeZmPVhNO8VBv+4MTrbLOMTcq10RYBBBBAAAEEEEAAAQQQQAABBBCI2hgPJgTaFlg9rFR2venYw+VDvjiGJSa88vjbCaVhxvVFw8RzkLKZaJ0vGt4u6TJJi0c+oHdK2ljSbyPbD2v2lmK8GyQtNKzhpJ/XHbLPK+lTiS/GvHrdG7e6nBEHAggggAACCCCAAAIIIIAAAggg0HkBSsR0/hb1foJenXuKpL0TJC4Nq9frXp2bMKUsTReR5GvbMGG04yQdMIYvGiYIVg5h7AqRJi6Vs5WkeyLbD2vmv6HvlnROQrjtlx7bS7p42OAJPy+76a03Y92thk1vFyzq0R8Rnr2Ey9C4P68pFrRFAAEEEEAAAQQQQAABBBBAAIERECBgH4Gb1PMpptaXfqRY7b6RJK8QHrfDJUAc5MYeuVdJx5636XbeJHRGwknvD5vE3pbQZ1DTRUOI7FX0KYdfGHkDz+dTOkW0XVbSdyX5i4+U44kiYN8nbJr7QkrHadquJulsSW9OHKvp2vCJ06M5AggggAACCCCAAAIIIIAAAgggMKcAATtPRZcFytSW7vL1TJ5b6qabqfXGR8XB8zyj2OhzzwoTLhssn1ic0+H8o4nn9ursXSQdK8khe8rhFePeCPXxlE4JbVPrwE8e2gH3Z0Kpm+cSzjnR9O8k/XNYnZ/a/alQMueW1I60RwABBBBAAAEEEEAAAQQQQAABBNoUIGBvU59zDxNYI5T/iK1rPWy8Lv08NWDfQtLlGs+NiasG7L6v20q6MKE2/cSz4HIt35Q0W9LNYUPYQc+Jy/O8TdKu4T/ebDb1cHka19C/L7VjYnsH+OeVsJg4jcP1b0k6bYjJAsWmsW8I9nsUX1c4YC97fLJ4WXHMGJcyKutCPwQQQAABBBBAAAEEEEAAAQQQ6LgAAXvHb1DPp5da+mOUuFIC9nFeye97liNgL1uDfNAz8+Ck8i22Xz7Dg1XnBqtTp2eLgyUdnWHeE0NMNpknmPi/cxzjuiFxDhvGQAABBBBAAAEEEEAAAQQQQACBjgsQsHf8BvV4ektLcgjtes7jeKQE7G+S9D1JS44jRKaA3TQuo/NVSTt2zMnh+taSftDgvOaV9ClJRzZ4zjKnOrTYHPZfJOWo/V7m/PRBAAEEEEAAAQQQQAABBBBAAAEEKgkQsFfio3ONAutJulaSVxCP45ESsLssyVnjiBCuKccK9gkeh+znFqVNXFKnC4c3VHX5mh+1MBn/fXdt+69VKBdT17Rdmmd/SSdRFqYuYsZFAAEEEEAAAQQQQAABBBBAAIEmBAjYm1DmHGUEDpT05TIdR6RPSsDuVdl7j8h1lZlmzoDd519Ykjcw3avMZDL28Yamu0l6KOOYZYbaUNKZRdD+ujKda+jjlw67hy9UahieIRFAAAEEEEAAAQQQQAABBBBAAIHmBAjYm7PmTGkCp0vyxonjesQG7N5c89JiNb9D0nE9cgfsdnKJlI9J+pKkMhuSVrH2JqHetNOrs7tS+mRRSSd04Hfq/OKFwz6SHqsCTF8EEEAAAQQQQAABBBBAAAEEEECgKwIE7F25E8xjsoBXIF8kaZMxZokN2JcLtbtXGWOLOgL2CS7X8D9N0toN+TlA9tcXDzR0vpTT+O/9W0PQ3pTHxPxcIsclYW6kJEzKLaMtAggggAACCCCAAAIIIIAAAgh0XYCAvet3qJ/z68Oq7diAffminvjNkl4/xo9CnQG72byafeNik9jji/rsq9bk6BIsR0j6aU3j5xx2Imif2UCtej+7B0m6pUOr+XNaMhYCCCCAAAIIIIAAAggggAACCPRcgIC95w9ARy+fgP0vN4aAPd9D6r93byrKk3xc0vskLV5x6NslHSfpEkmPVxyrre5LFRuwbhfKtqyVaRJ3hlXy35T0aKYxGQYBBBBAAAEEEEAAAQQQQAABBBDopAABeydvC5NCAIGaBfy3zy8v3iFpo/Dfy4b/39RT/74ob+L/OFC/o2h/naQfS3qm5jk2Pbxr1f+tpLeFUjLrFJvFLh1M5pkymRclPSjpkWBiF3+V8TNJrkHPgQACCCCAAAIIIIAAAggggAACCPRCgIC9F7eZi0QAAQQQQAABBBBAAAEEEEAAAQQQQAABBBDILUDAnluU8RBAAAEEEEAAAQQQQAABBBBAAAEEEEAAAQR6IUDA3ovbzEUigAACCCCAAAIIIIAAAggggAACCCCAAAII5BYgYM8tyngIIIAAAggggAACCCCAAAIIIIAAAggggAACvRAgYO/FbeYiEUAAAQQQQAABBBBAAAEEEEAAAQQQQAABBHILELDnFmU8BBBAAAEEEEAAAQQQQAABBBBAAAEEEEAAgV4IELD34jZzkQgggAACCCCAAAIIIIAAAggggAACCCCAAAK5BQjYc4syHgIIIIAAAggggAACCCCAAAIIIIAAAggggEAvBAjYe3GbuUgEEEAAAQQQQAABBBBAAAEEEEAAAQQQQACB3AIE7LlFGQ8BBBBAAAEEEEAAAQQQQAABBBBAAAEEEECgFwIE7L24zVwkAggggAACCCCAAAIIIIAAAggggAACCCCAQG4BAvbcooyHAAIIIIAAAggggAACCCCAAAIIIIAAAggg0AsBAvZe3GYuEgEEEEAAAQQQQAABBBBAAAEEEEAAAQQQQCC3AAF7blHGQwABBBBAAAEEEEAAAQQQQAABBBBAAAEEEOiFAAF7L24zF4kAAggggAACCCCAAAIIIIAAAggggAACCCCQW4CAPbco4yGAAAIIIIAAAggggAACCCCAAAIIIIAAAgj0QoCAvRe3mYtEAAEEEEAAAQQQQAABBBBAAAEEEEAAAQQQyC1AwJ5blPEQQAABBBBAAAEEEEAAAQQQQAABBBBA9Utk1wAABnJJREFUAAEEeiFAwN6L28xFIoAAAggggAACCCCAAAIIIIAAAggggAACCOQWIGDPLcp4CCCAAAIIIIAAAggggAACCCCAAAIIIIAAAr0QIGDvxW3mIhFAAAEEEEAAAQQQQAABBBBAAAEEEEAAAQRyCxCw5xZlPAQQQAABBBBAAAEEEEAAAQQQQAABBBBAAIFeCBCw9+I2c5EIIIAAAggggAACCCCAAAIIIIAAAggggAACuQUI2HOLMh4CCCCAAAIIIIAAAggggAACCCCAAAIIIIBALwQI2Htxm7lIBBBAAAEEEEAAAQQQQAABBBBAAAEEEEAAgdwCBOy5RRkPAQQQQAABBBBAAAEEEEAAAQQQQAABBBBAoBcCBOy9uM1cJAIIIIAAAggggAACCCCAAAIIIIAAAggggEBuAQL23KKMhwACCCCAAAIIIIAAAggggAACCCCAAAIIINALAQL2XtxmLhIBBBBAAAEEEEAAAQQQQAABBBBAAAEEEEAgtwABe25RxkMAAQQQQAABBBBAAAEEEEAAAQQQQAABBBDohQABey9uMxeJAAIIIIAAAggggAACCCCAAAIIIIAAAgggkFuAgD23KOMhgAACCCCAAAIIIIAAAggggAACCCCAAAII9EKAgL0Xt5mLRAABBBBAAAEEEEAAAQQQQAABBBBAAAEEEMgtQMCeW5TxEEAAAQQQQAABBBBAAAEEEEAAAQQQQAABBHohQMDei9vMRSKAAAIIIIAAAggggAACCCCAAAIIIIAAAgjkFiBgzy3KeAgggAACCCCAAAIIIIAAAggggAACCCCAAAK9ECBg78Vt5iIRQAABBBBAAAEEEEAAAQQQQAABBBBAAAEEcgsQsOcWZTwEEEAAAQQQQAABBBBAAAEEEEAAAQQQQACBXggQsPfiNnORCCCAAAIIIIAAAggggAACCCCAAAIIIIAAArkFCNhzizIeAggggAACCCCAAAIIIIAAAggggAACCCCAQC8ECNh7cZu5SAQQQAABBBBAAAEEEEAAAQQQQAABBBBAAIHcAgTsuUUZDwEEEEAAAQQQQAABBBBAAAEEEEAAAQQQQKAXAgTsvbjNXCQCCCCAAAIIIIAAAggggAACCCCAAAIIIIBAbgEC9tyijIcAAggggAACCCCAAAIIIIAAAggggAACCCDQCwEC9l7cZi4SAQQQQAABBBBAAAEEEEAAAQQQQAABBBBAILcAAXtuUcZDAAEEEEAAAQQQQAABBBBAAAEEEEAAAQQQ6IUAAXsvbjMXiQACCCCAAAIIIIAAAggggAACCCCAAAIIIJBbgIA9tyjjIYAAAggggAACCCCAAAIIIIAAAggggAACCPRCgIC9F7eZi0QAAQQQQAABBBBAAAEEEEAAAQQQQAABBBDILUDAnluU8RBAAAEEEEAAAQQQQAABBBBAAAEEEEAAAQR6IUDA3ovbzEUigAACCCCAAAIIIIAAAggggAACCCCAAAII5BYgYM8tyngIIIAAAggggAACCCCAAAIIIIAAAggggAACvRAgYO/FbeYiEUAAAQQQQAABBBBAAAEEEEAAAQQQQAABBHILELDnFmU8BBBAAAEEEEAAAQQQQAABBBBAAAEEEEAAgV4IELD34jZzkQgggAACCCCAAAIIIIAAAggggAACCCCAAAK5BQjYc4syHgIIIIAAAggggAACCCCAAAIIIIAAAggggEAvBAjYe3GbuUgEEEAAAQQQQAABBBBAAAEEEEAAAQQQQACB3AIE7LlFGQ8BBBBAAAEEEEAAAQQQQAABBBBAAAEEEECgFwIE7L24zVwkAggggAACCCCAAAIIIIAAAggggAACCCCAQG4BAvbcooyHAAIIIIAAAggggAACCCCAAAIIIIAAAggg0AsBAvZe3GYuEgEEEEAAAQQQQAABBBBAAAEEEEAAAQQQQCC3AAF7blHGQwABBBBAAAEEEEAAAQQQQAABBBBAAAEEEOiFAAF7L24zF4kAAggggAACCCCAAAIIIIAAAggggAACCCCQW4CAPbco4yGAAAIIIIAAAggggAACCCCAAAIIIIAAAgj0QoCAvRe3mYtEAAEEEEAAAQQQQAABBBBAAAEEEEAAAQQQyC1AwJ5blPEQQAABBBBAAAEEEEAAAQQQQAABBBBAAAEEeiFAwN6L28xFIoAAAggggAACCCCAAAIIIIAAAggggAACCOQW+P9gww1kDjN3RAAAAABJRU5ErkJggg=="/>
          <p:cNvSpPr>
            <a:spLocks noChangeAspect="1" noChangeArrowheads="1"/>
          </p:cNvSpPr>
          <p:nvPr/>
        </p:nvSpPr>
        <p:spPr bwMode="auto">
          <a:xfrm>
            <a:off x="63500" y="-136525"/>
            <a:ext cx="356235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data:image/png;base64,iVBORw0KGgoAAAANSUhEUgAABdgAAAGwCAYAAAC6pwcsAAAAAXNSR0IArs4c6QAAC0V0RVh0bXhmaWxlACUzQ214R3JhcGhNb2RlbCUzRSUzQ3Jvb3QlM0UlM0NteENlbGwlMjBpZCUzRCUyMjAlMjIlMkYlM0UlM0NteENlbGwlMjBpZCUzRCUyMjElMjIlMjBwYXJlbnQlM0QlMjIwJTIyJTJGJTNFJTNDbXhDZWxsJTIwaWQlM0QlMjIyJTIyJTIwdmFsdWUlM0QlMjIlMjIlMjBzdHlsZSUzRCUyMmdyb3VwJTIyJTIwdmVydGV4JTNEJTIyMSUyMiUyMGNvbm5lY3RhYmxlJTNEJTIyMCUyMiUyMHBhcmVudCUzRCUyMjElMjIlM0UlM0NteEdlb21ldHJ5JTIweCUzRCUyMjMyMCUyMiUyMHklM0QlMjIzMzUlMjIlMjB3aWR0aCUzRCUyMjM1MCUyMiUyMGhlaWdodCUzRCUyMjg1JTIyJTIwYXMlM0QlMjJnZW9tZXRyeSUyMiUyRiUzRSUzQyUyRm14Q2VsbCUzRSUzQ214Q2VsbCUyMGlkJTNEJTIyMyUyMiUyMHZhbHVlJTNEJTIyJTIyJTIwc3R5bGUlM0QlMjJlbmRBcnJvdyUzRG5vbmUlM0JodG1sJTNEMSUzQnJvdW5kZWQlM0QwJTNCc3Ryb2tlV2lkdGglM0Q4JTNCJTIyJTIwZWRnZSUzRCUyMjElMjIlMjBwYXJlbnQlM0QlMjIyJTIyJTNFJTNDbXhHZW9tZXRyeSUyMHdpZHRoJTNEJTIyNTAlMjIlMjBoZWlnaHQlM0QlMjI1MCUyMiUyMHJlbGF0aXZlJTNEJTIyMSUyMiUyMGFzJTNEJTIyZ2VvbWV0cnklMjIlM0UlM0NteFBvaW50JTIweSUzRCUyMjQ1JTIyJTIwYXMlM0QlMjJzb3VyY2VQb2ludCUyMiUyRiUzRSUzQ214UG9pbnQlMjB4JTNEJTIyMTMwJTIyJTIweSUzRCUyMjQ1JTIyJTIwYXMlM0QlMjJ0YXJnZXRQb2ludCUyMiUyRiUzRSUzQyUyRm14R2VvbWV0cnklM0UlM0MlMkZteENlbGwlM0UlM0NteENlbGwlMjBpZCUzRCUyMjQlMjIlMjB2YWx1ZSUzRCUyMiUyNmx0JTNCZm9udCUyMHN0eWxlJTNEJTI2cXVvdCUzQmZvbnQtc2l6ZSUzQSUyMDI1cHglM0IlMjZxdW90JTNCJTI2Z3QlM0IyOTM2MCUyNmx0JTNCJTJGZm9udCUyNmd0JTNCJTIyJTIwc3R5bGUlM0QlMjJ0ZXh0JTNCaHRtbCUzRDElM0JhbGlnbiUzRGNlbnRlciUzQnZlcnRpY2FsQWxpZ24lM0RtaWRkbGUlM0J3aGl0ZVNwYWNlJTNEd3JhcCUzQnJvdW5kZWQlM0QwJTNCJTIyJTIwdmVydGV4JTNEJTIyMSUyMiUyMHBhcmVudCUzRCUyMjIlMjIlM0UlM0NteEdlb21ldHJ5JTIweCUzRCUyMjMwJTIyJTIweSUzRCUyMjUlMjIlMjB3aWR0aCUzRCUyMjYwJTIyJTIwaGVpZ2h0JTNEJTIyMzAlMjIlMjBhcyUzRCUyMmdlb21ldHJ5JTIyJTJGJTNFJTNDJTJGbXhDZWxsJTNFJTNDbXhDZWxsJTIwaWQlM0QlMjI1JTIyJTIwdmFsdWUlM0QlMjIlMjZsdCUzQmZvbnQlMjBzdHlsZSUzRCUyNnF1b3QlM0Jmb250LXNpemUlM0ElMjAzMHB4JTNCJTI2cXVvdCUzQiUyNmd0JTNCMjI5OCUyNmx0JTNCJTJGZm9udCUyNmd0JTNCJTIyJTIwc3R5bGUlM0QlMjJ0ZXh0JTNCaHRtbCUzRDElM0JhbGlnbiUzRGNlbnRlciUzQnZlcnRpY2FsQWxpZ24lM0RtaWRkbGUlM0J3aGl0ZVNwYWNlJTNEd3JhcCUzQnJvdW5kZWQlM0QwJTNCJTIyJTIwdmVydGV4JTNEJTIyMSUyMiUyMHBhcmVudCUzRCUyMjIlMjIlM0UlM0NteEdlb21ldHJ5JTIweCUzRCUyMjMwJTIyJTIweSUzRCUyMjU1JTIyJTIwd2lkdGglM0QlMjI2MCUyMiUyMGhlaWdodCUzRCUyMjMwJTIyJTIwYXMlM0QlMjJnZW9tZXRyeSUyMiUyRiUzRSUzQyUyRm14Q2VsbCUzRSUzQ214Q2VsbCUyMGlkJTNEJTIyNiUyMiUyMHZhbHVlJTNEJTIyJTIyJTIwc3R5bGUlM0QlMjJzaGFwZSUzRGltYWdlJTNCaHRtbCUzRDElM0J2ZXJ0aWNhbEFsaWduJTNEdG9wJTNCdmVydGljYWxMYWJlbFBvc2l0aW9uJTNEYm90dG9tJTNCbGFiZWxCYWNrZ3JvdW5kQ29sb3IlM0QlMjNmZmZmZmYlM0JpbWFnZUFzcGVjdCUzRDAlM0Jhc3BlY3QlM0RmaXhlZCUzQmltYWdlJTNEaHR0cHMlM0ElMkYlMkZjZG4yLmljb25maW5kZXIuY29tJTJGZGF0YSUyRmljb25zJTJGY3NzLXZvbC0yJTJGMjQlMkZtYXRoLWVxdWFsLTEyOC5wbmclMjIlMjB2ZXJ0ZXglM0QlMjIxJTIyJTIwcGFyZW50JTNEJTIyMiUyMiUzRSUzQ214R2VvbWV0cnklMjB4JTNEJTIyMTMwJTIyJTIwd2lkdGglM0QlMjI4MCUyMiUyMGhlaWdodCUzRCUyMjgwJTIyJTIwYXMlM0QlMjJnZW9tZXRyeSUyMiUyRiUzRSUzQyUyRm14Q2VsbCUzRSUzQ214Q2VsbCUyMGlkJTNEJTIyNyUyMiUyMHZhbHVlJTNEJTIyJTIyJTIwc3R5bGUlM0QlMjJ2ZXJ0aWNhbExhYmVsUG9zaXRpb24lM0Rib3R0b20lM0J2ZXJ0aWNhbEFsaWduJTNEdG9wJTNCaHRtbCUzRDElM0JzaGFwZSUzRG14Z3JhcGguYmFzaWMueCUyMiUyMHZlcnRleCUzRCUyMjElMjIlMjBwYXJlbnQlM0QlMjIyJTIyJTNFJTNDbXhHZW9tZXRyeSUyMHglM0QlMjIyMjAlMjIlMjB5JTNEJTIyMjAlMjIlMjB3aWR0aCUzRCUyMjYwJTIyJTIwaGVpZ2h0JTNEJTIyNDAlMjIlMjBhcyUzRCUyMmdlb21ldHJ5JTIyJTJGJTNFJTNDJTJGbXhDZWxsJTNFJTNDbXhDZWxsJTIwaWQlM0QlMjI4JTIyJTIwdmFsdWUlM0QlMjIlMjZsdCUzQmZvbnQlMjBzdHlsZSUzRCUyNnF1b3QlM0Jmb250LXNpemUlM0ElMjA1NXB4JTNCJTI2cXVvdCUzQiUyNmd0JTNCMTAlMjZsdCUzQiUyRmZvbnQlMjZndCUzQiUyMiUyMHN0eWxlJTNEJTIydGV4dCUzQmh0bWwlM0QxJTNCYWxpZ24lM0RjZW50ZXIlM0J2ZXJ0aWNhbEFsaWduJTNEbWlkZGxlJTNCcmVzaXphYmxlJTNEMCUzQnBvaW50cyUzRCU1QiU1RCUzQmF1dG9zaXplJTNEMSUzQnN0cm9rZUNvbG9yJTNEbm9uZSUzQmZpbGxDb2xvciUzRG5vbmUlM0IlMjIlMjB2ZXJ0ZXglM0QlMjIxJTIyJTIwcGFyZW50JTNEJTIyMiUyMiUzRSUzQ214R2VvbWV0cnklMjB4JTNEJTIyMjcwJTIyJTIwd2lkdGglM0QlMjI4MCUyMiUyMGhlaWdodCUzRCUyMjgwJTIyJTIwYXMlM0QlMjJnZW9tZXRyeSUyMiUyRiUzRSUzQyUyRm14Q2VsbCUzRSUzQyUyRnJvb3QlM0UlM0MlMkZteEdyYXBoTW9kZWwlM0V9g9tmAAAgAElEQVR4XuzdB7jlVL3+8fcPKAqiWEFRYBAVUBEVFUFhRqyAYi9Y4ChW7Nj1XmbuVS/2gth1hitiwUpRUXFGFETBgtcuMENRBLGBFPs/r6ytZ87JTlayV7J3km+e5zzeyyQryWetM7P3m5Xf+n9iQwABBBBAAAEEEEAAAQQQQAABBBBAAAEEEEAAgcoC/6/yERyAAAIIIIAAAggggAACCCCAAAIIIIAAAggggAACImBnECCAAAIIIIAAAggggAACCCCAAAIIIIAAAgggUEOAgL0GGocggAACCCCAAAIIIIAAAggggAACCCCAAAIIIEDAzhhAAAEEEEAAAQQQQAABBBBAAAEEEEAAAQQQQKCGAAF7DTQOQQABBBBAAAEEEEAAAQQQQAABBBBAAAEEEECAgJ0xgAACCCCAAAIIIIAAAggggAACCCCAAAIIIIBADQEC9hpoHIIAAggggAACCCCAAAIIIIAAAggggAACCCCAAAE7YwABBBBAAAEEEEAAAQQQQAABBBBAAAEEEEAAgRoCBOw10DgEAQQQQAABBBBAAAEEEEAAAQQQQAABBBBAAAECdsYAAggggAACCCCAAAIIIIAAAggggAACCCCAAAI1BAjYa6BxCAIIIIAAAggggAACCCCAAAIIIIAAAggggAACBOyMAQQQQAABBBBAAAEEEEAAAQQQQAABBBBAAAEEaggQsNdA4xAEEEAAAQQQQAABBBBAAAEEEEAAAQQQQAABBAjYGQMIIIAAAggggAACCCCAAAIIIIAAAggggAACCNQQIGCvgcYhCCCAAAIIIIAAAggggAACCCCAAAIIIIAAAggQsDMGEEAAAQQQQAABBBBAAAEEEEAAAQQQQAABBBCoIUDAXgONQxBAAAEEEEAAAQQQQAABBBBAAAEEEEAAAQQQIGBnDCCAAAIIIIAAAggggAACCCCAAAIIIIAAAgggUEOAgL0GGocggAACCCCAAAIIIIAAAggggAACCCCAAAIIIEDAzhhAAAEEEEAAAQQQQAABBBBAAAEEEEAAAQQQQKCGAAF7DTQOQQABBBBAAAEEEEAAAQQQQAABBBBAAAEEEECAgJ0xgAACCCCAAAIIIIAAAggggAACCCCAAAIIIIBADQEC9hpoHIIAAggggAACCCCAAAIIIIAAAggggAACCCCAAAE7YwABBBBAAAEEEEAAAQQQQAABBBBAAAEEEEAAgRoCBOw10DgEAQQQQAABBBBAAAEEEEAAAQQQQAABBBBAAAECdsYAAggggAACCCCAAAIIIIAAAggggAACCCCAAAI1BAjYa6BxCAIIIIAAAggggAACCCCAAAIIIIAAAggggAACBOyMAQQQQAABBBBAAAEEEEAAAQQQQAABBBBAAAEEaggQsNdA4xAEEEAAAQQQQAABBBBAAAEEEEAAAQQQQAABBAjYGQMIIIAAAggggAACCCCAAAIIIIAAAggggAACCNQQIGCvgcYhCCCAAAIIIIAAAggggAACCCCAAAIIIIAAAggQsDMGEEAAAQQQQAABBBBAAAEEEEAAAQQQQAABBBCoIUDAXgONQxBAAAEEEEAAAQQQQAABBBBAAAEEEEAAAQQQIGBnDCCAAAIIIIAAAggggAACCCCAAAIIIIAAAgggUEOAgL0GGocggAACCCCAAAIIIIAAAggggAACCCCAAAIIIEDAzhhAAAEEEEAAAQQQQAABBBBAAAEEEEAAAQQQQKCGAAF7DTQOQQABBBBAAAEEEEAAAQQQQAABBBBAAAEEEECAgJ0xgAACCCCAAAIIIIAAAggggAACCCCAAAIIIIBADQEC9hpoHIIAAggggAACCCCAAAIIIIAAAggggAACCCCAAAE7YwABBBBAAAEEEEAAAQQQQAABBBBAAAEEEEAAgRoCBOw10DgEAQQQQAABBBBAAAEEEEAAAQQQQAABBBBAAAECdsYAAggggAACCCCAAAIIIIAAAggggAACCCCAAAI1BAjYa6BxCAIIIIAAAggggAACCCCAAAIIIIAAAggggAACBOyMAQQQQAABBBBAAAEEEEAAAQQQQAABBBBAAAEEaggQsNdA4xAEEEAAAQQQQAABBBBAAAEEEEAAAQQQQAABBAjYGQMIIIAAAggggAACCCCAAAIIIIAAAggggAACCNQQIGCvgcYhCCCAAAIIIIAAAggggAACCCCAAAIIIIAAAggQsDMGEEAAAQQQQAABBBBAAAEEEEAAAQQQQAABBBCoIUDAXgONQxBAAAEEEEAAAQQQQAABBBBAAAEEEEAAAQQQIGBnDCCAAAIIIIAAAggggAACCCCAAAIIIIAAAgggUEOAgL0GGocggAACCCCAAAIIIIAAAggggAACCCCAAAIIIEDAzhhAAAEEEEAAAQQQQAABBBBAAAEEEEAAAQQQQKCGAAF7DTQOQQABBBBAAAEEEEAAAQQQQAABBBBAAAEEEECAgJ0xgAACCCCAAAIIIIAAAggggAACCCCAAAIIIIBADQEC9hpoHIIAAggggAACCCCAAAIIIIAAAggggAACCCCAAAE7YwABBBBAAAEEEEAAAQQQQAABBBBAAAEEEEAAgRoCBOw10DgEAQQQQAABBBBAAAEEEEAAAQQQQAABBBBAAAECdsYAAggggAACCCCAAAIIIIAAAggggAACCCCAAAI1BAjYa6BxCAIIIIAAAggggAACCCCAAAIIIIAAAggggAACBOyMAQQQQAABBBBAAAEEEEAAAQQQQAABBBBAAAEEaggQsNdA4xAEEEAAAQQQQAABBBBAAAEEEEAAAQQQQAABBAjYGQMIIIAAAggggAACCCCAAAIIIIAAAggggAACCNQQIGCvgcYhCCCAAAIIIIAAAggggAACCCCAAAIIIIAAAggQsDMGEEAAAQQQQAABBBBAAAEEEEAAAQQQQAABBBCoIUDAXgONQxBAAAEEEEAAAQQQQAABBBBAAAEEEEAAAQQQIGBnDCCAAAIIIIAAAggggAACCCCAAAIIIIAAAgggUEOAgL0GGocggAACCCCAAAIIIIAAAggggAACCCCAAAIIIEDAzhhAAAEEEEAAAQQQQAABBBBAAAEEEEAAAQQQQKCGAAF7DTQOQQABBBBAAAEEEEAAAQQQQAABBBBAAAEEEECAgJ0xgAACCCCAAAIIIIAAAggggAACCCCAAAIIIIBADQEC9hpoHIIAAggggAACCCCAAAIIIIAAAggggAACCCCAAAE7YwABBBBAAAEEEEAAAQQQQAABBBBAAAEEEEAAgRoCBOw10DgEAQQQQAABBBBAAAEEEEAAAQQQQAABBBBAAAECdsYAAggggAACCCCAAAIIIIAAAggggAACCCCAAAI1BAjYa6BxCAIIIIAAAggggAACCCCAAAIIIIAAAggggAACBOyMAQQQQAABBBBAAAEEEEAAAQQQQAABBBBAAAEEaggQsNdA4xAEEEAAAQQQQAABBBBAAAEEEEAAAQQQQAABBAjYGQMIIIAAAggggAACCCCAAAIIIIAAAggggAACCNQQIGCvgcYhCCCAAAIIIIAAAggggAACCCCAAAIIIIAAAggQsDMGEEAAAQQQQAABBBBAAAEEEEAAAQQQQAABBBCoIUDAXgONQxBAAAEEEEAAAQQQQAABBBBAAAEEEEAAAQQQIGBnDCCAAAIIIIAAAggggAACCCCAAAIIIIAAAgggUEOAgL0GGocggAACCCCAAAIIIIAAAggggAACCCCAAAIIIEDAzhhAAAEEEEAAAQQQQAABBBBAAAEEEEAAAQQQQKCGAAF7DTQOQQABBBBAAAEEEEAAAQQQQAABBBBAAAEEEECAgJ0xgAACCCCAAAIIIIAAAggggAACCCCAAAIIIIBADQEC9hpoHIIAAggggAACCCCAAAIIIIAAAggggAACCCCAAAE7Y6APAjeWdHdJyyTtKemWkm4uaYMFN3eFpN9K+o6ksyStlnS6pKtnGOEG4Z4eKGkPSbeQdNMF1/s7SZdIOjXc05ckXTzD9zS6NP/9s012zXtJur+k3SRtIWnTBdf+a0m/DPf3hWzf0yT9pgP3N/8SfV8em0sL+vEvkn4Vxqfv8URJP5Pk/z6rm+/rfuF3z+PzZpJuOGZ8flXSCR3tv1n157oQQAABBBBAAAEEEEAAAQQQQGDKAgTsU+4ATl9b4FaSni/pyZI2r93KNQf+VNLhko6V5BB+2psD5kdlwf/LJN2u5sU4kH6bpA/MYBidou/OycL4d0laNYP3N+oyP+SZk3RIeDBSpyv/LukTkt4s6VuS/lGnkcTHjMbnqyTdumbb7r9Xz9DvXM3b4DAEEEAAAQQQQAABBBBAAAEEEBi6AAH70EdAt+7f49Uz1d8aZjunvnrPFHYo/d+SLkvdeER7189m2D9X0iskXTdi/9hdHEL/h6QLYw9oaD+/WeCg2A8PUm0OoN8dwtqLUjU6YTtN3Kcv6YzsYcJzphi0e0w+W9KKhOPTv2cO6t8v6aoJ3TkcAQQQQAABBBBAAAEEEEAAAQQQaF2AgL11ck5YU8Ch5duz0i4Pq3l8lcMc+j1D0sezYPpvVQ6sua9/D+8r6RhJN6nZRtlhfnjgIPOIKQSZDmYdDHvG8rXKLrTmn0/z/kaX7Pt8cQiga95G1GHvlPSSlt+22FnSxyTtEHWF1Xf6nqTHS/pR9UM5AgEEEEAAAQQQQAABBBBAAAEEEJieAAH79Ow5c5yAx+i+kj6czX72DO82t09Jemqo297UeR3KvkbSC5o6wYJ2HWQ+JtT2buOUW0o6WtLebZxM0jeyeztA0rqWzjc6zbah3MmuLZ33h5IeKunshs/n379Hht+/ph6OjG7BD0kcsrskziyUwmmYluYRQAABBBBAAAEEEEAAAQQQQKAPAgTsfejF/t6Dx6frV7tsy8IFS9u6aweZDvjPa+CEN8pqrH8kLPDZQPNjm7wymyn86LCIZpPn3V7SZ7Lg+fZNniSn7QuyhUIfkgXQfpjQxnZPScc1+PbBuHto+j6n8fvnkj/PyxbyPZKQvY2hyzkQQAABBBBAAAEEEEAAAQQQQGBSAQL2SQU5vikBj02X23hdUyeo0O7PJd0vccjucN0zdZdVuI6UuzrI9Exvl8FpYrbwNpK+lM18vk3Ki67Q1qWSHiTpzArH1NnVpX28OO6kC+3WObePaWJsjq7lEWF8tP1wy2PTD4A+WReF4xBAAAEEEEAAAQQQQAABBBBAAIG2BAjY25LmPFUF6oZ7V0g6PZvB/J3w89dw4ptJuoekvSQ5/K26nSzJ1/SHqgfm7H+DEB7WKZviMhqfy2rRn5Vdz/+Ftt3e7qEMS5V7ayrIrHt/l0haI+nbks6dd29e2HaPGjPhmwyffXm+rpNqhOt+K+Kr2ZsLp0n6U7jPO0q6U7aA6T416tSnHJuj4Vrn3kb953vz/+1tuzA2q97X77NyPw8IC7om+JWjCQQQQAABBBBAAAEEEEAAAQQQQKAZAQL2ZlxpdTKBO0v6SoXg0kHxuyW9IcwyL5uR7QDYi6WukLR1hUt9XyhZ45C77rZRWGjUi6hW2TwbfHk2K/ubJQuv3ljSMyW9Ipv97/ruZVvqILPq/Y367nBJLnlStG0q6bFZLf43V6jH79nlrus9SZ/lXVPVGfq/zsL0l2eLhH60ZHHSDcODIPe135qI3dzfNiwb+zHteUFhj7fYBU0/FM7944Lz+778cOtNWdmgXWIuQpIfRNxnXlgfeRi7IYAAAggggAACCCCAAAIIIIAAAu0JELC3Z82Z4gQcCrtsyX5xu+vT2SKkz5V0YeT+83fzoo3PCsF8zAKOKWZ8V52Zf46kp2Xh5OqK4akXhD0imwn+pAiXlEGmQ+EvRNbMr7sgqYP214e+i7g9PTEstBqzb8w+HitedPdRMTtLeqOk/5R0VeT+3s1/N7t80CpJt4o4ziVxloZQOmL3sbtUeUDiByK29Yz12M1Bu9dVsEnM75zXX/ACwCkeHMReI/shgAACCCCAAAIIIIAAAggggAAC0QIE7NFU7NiSgGcoe+HPsi3lYog7SjohlLMoO+8kYXTVmcHHhNnol5Vd1Jg/9+/3gVlA+4GIwDtFkOnZ85/PFk+9W8T1vicEp1VC5/nNVrm3M0I99t9EXFfMLk+Q5FnbZZsXk32cpOMnCIg9ZvwQadeyk4WFQZ8zwbl8intL+rKka5ecz7Xt/RZInQdbbtoljU6MeEvFhnuGskERBOyCAAIIIIAAAggggAACCCCAAAIItCtAwN6uN2crFnDpFte0dq30oq2JBTq3D7XNYxbldAkWl6Spsvl37b8kvSryILfvmfkpSpvEzJr/syQv2Pm1yOvL2y324UiKUjs+f5WFcB10uzzLpJtnk7t8kcdL0ebSO/uGOuuTnjO2HM0vQkC+tuYJY98eSVXbPrbOe1NlfmoycRgCCCCAAAIIIIAAAggggAACCCDwbwECdkbDLAk8MITcZePypaGsS+qyEbGBn+ugewHGKgueLgnh9VYR4KkC6NGpYoNoz+J/dMVSJqNzxD4cmeQNgDy62HItfnDjGdd1Z8z73LEPSVKUElp4r7GldzyD/R0RYyxvl5jfP88od110/w6k2GIf/rj8jUsKsSGAAAIIIIAAAggggAACCCCAAAIzJVAWZM7UxXIxvRZw7WeX3fAs6KLNM6wfXDHcjoXz78PLsvIYry054K+hPvbXYxuW9OxQE73skNTlTEbniwmi/cBin1BDvew6F/75vUKdePfjuM3Bs0NcL6CZcrtnVn98TUlZE88od/mTH0xw4tiHJE08AIr9/ficJIfWV1e8z9j2U5QSmn9p/p17i6TnlVzvkZImLX9TkYTdEUAAAQQQQAABBBBAAAEEEEAAgXIBAvZyI/ZoR2A7SadmpVe2LDjdJAFw7F1sEcLaHUoOcAj/yshGY2d3pyjTUnRJdwiz6Dcv2MllVLxwpR8iVNneHgLQomNSzCLPa/86kj4ZHg4Und+10704ad3NwfnhJQf74cHDJf2x7kkKjouZYf6r7AHGHtnitudWPH/M2Lgo1EM/u2LbZbvHlN2ZtPxN2TXw5wgggAACCCCAAAIIIIAAAggggEAtAQL2Wmwc1IDAQyR9tqTdOqVZ6lzq8myhyMNKDqwyU/iuWVmNUyRtUtKmFyN9Ro1wO/Ye/ft+hKRDCg6oM9P7htmilV+MWIgzVR30vMt/ekRdfPseHIu1YL+Ye2x6Qc6YBzV+CHX/sFBplVuNGfNNziKPOf8k5W+qWLAvAggggAACCCCAAAIIIIAAAgggEC1AwB5NxY4NC8TMgHb5ltc1fB1uPqbciWcI7y7p4ojreaGkN5Xs59nrbdSZjimnUtU55gHCeWFmtWciN7F5gVaH/EV/p1V5KLLwGmNmjzcZQI+u5zWSXlECeKikN1dAjgnumx6fMTPom3oDogIVuyKAAAIIIIAAAggggAACCCCAAALrCxCwMyJmQWDTMHt974KLqVP3vO693TyrFX66pK0LGrg81PQ+q+Qk/h07WtIBJfu1FR7GzMSuGkQ/Ptxj0S26hIvr61ctPRPbhzEh/1cl7VejfEtTM/9j723+fn6Q4LHym1Bn/ZdZSZrvhx2+J+kSSV5I9scVGo+xa/rtkZgyP78ND7+q3FsFBnZFAAEEEEAAAQQQQAABBBBAAAEEqgsQsFc344j0AjGBtmc+75aV+Lgw/ekXtXi9rNzJCdminXsVnCu2HEhMoO3TtFn+ouxtgap1vO8h6bkh/Bz3UKLqrOqq3RwTEtcN2G+SLWrrY3cquKi6teur3mcT+8eU16my5kDda4ypcT9pHf2618ZxCCCAAAIIIIAAAggggAACCCCAQK4AATsDYxYEYsLRr4dFLD1zvOktZcB+yzAbfquCi25zdr4vI2bG+T6SPl8D2n+n3ChbdPSOWSi9LJSFuVO26OaTarYXewkxY6huwB5TMmh/ScfFXuwM7Rf7hkXd8VDlVmOcV0l6crZGgmvNsyGAAAIIIIAAAggggAACCCCAAAJTFyBgn3oXcAGSYupn1w1H6wCnDNhjgt82Z+fbIybIfKUkz1ruyvYgSS5tU7SdLMlB+BUVb6psZnXT9eUrXm6l3WNm51d9o6HSBczbOeZh1I/CmyWX1j0JxyGAAAIIIIAAAggggAACCCCAAAIpBQjYU2rSVl2BDSXdOFvA9LqSdpZ0M0kOpv3fds0WCN1M0omS5uqeoOJxMWVdYkvEzNrDA1PEhP5N10yv2CWlu5eF4G7gA1mJoYNLW1p/h40kufzLIwqO65rV/Fvx2wVfC79j426xrbdHYtZiiF37oGI3szsCCCCAAAIIIIAAAggggAACCCBQT4CAvZ4bR/VbYDtJp0rasuA2YxdcfHBE6ZCqi4pOqh8zU/hMSfeX9LtJT9bC8X4w82lJDyg5V5363VtkDqdJ8pgYtzVdX75JwpiZ/8dIsl0bZVneL+kpJTf8kOwh0fFNotA2AggggAACCCCAAAIIIIAAAgggECtAwB4rxX5DEnhgKDdS9PtxrqTdJV1cAhMTsP+vpANbBJ61RWUnvfX7ZQvgfkHSBgUNxT4QWdhE2Wx/h85+EPHlSW9iSse/MJu9/qaSc7dZLijmTYSXZW+7vG5KXpwWAQQQQAABBBBAAAEEEEAAAQQQWE+AgJ0BgcD6Av6dOELSISUwsbPOuxqwx5bAmfb4uUGYzXzvkgtxmZcnSvKCslW2sv6rG9xXuYYm942ZMe7yOJ9q8iLmtV3m7V3bfiDV0q1zGgQQQAABBBBAAAEEEEAAAQQQ6KIAAXsXe41rblJgSahJvVXJSWJn0c5iYFg2K3t06/tI+nyT2BO2fS1JR0p6akk7f5fktxK+VON8ZTOqqyy66YcBe4Zr2UPS1pJc73+0+TovkuTyPHY/KVt3wAuoNlWaJaa+fNsz9O8myQsau+zPuC324VaN7uYQBBBAAAEEEEAAAQQQQAABBBBAoJoAAXs1L/buv8Czwwz2ojv1LOhlkrz4Y9l2L0mrJTnMHLc5UNxP0h/LGkv057EBe5szl6ve2vUlvUvSAREHHivp8ZL+ErHvwl2OkvSkguNOlrS/pCvG7OOHAA73/yNbqNfhcdXt15LeGBZo/U3Vg0v2v162iPAJ2fjcq2C/tt9kiBmbbS26mpib5hBAAAEEEEAAAQQQQAABBBBAoI8CBOx97FXuqa7ArbIZxl+RtH1JA98MC2r+IeJEMYFhlVnQEacs3SVmVr0biZ2lX3rChDtsKOk+IVy/dUS7nhHuWeNnR+y7cJdNJX02e6Nh74Jjx5Ur8Qzsx0l6iyQ/DJh088OBt0n6b0mXTdpYOH4Wa/HHXNP5Wc393cJs/0QUNIMAAggggAACCCCAAAIIIIAAAgjUEyBgr+fGUf0T8O/Cf2U1ul8VcWvPkfSOiP28S0xg2HYd71dIek3E9c9SwD6aCe4+2iXi2r2LS648WtInI/dfuJvLt3wxm+W9a8Hxrtf/3AV/vrOkj0naoeZ5iw67QNJB4a2ISUvHxIzNtsPsWbymBrqRJhFAAAEEEEAAAQQQQAABBBBAoC8CBOx96UnuY1KBe4TZ65uUNPQLSV5Qc23kCWPKcLipJ0j6cGSbk+x2nRA4u7562fYBSQeX7ZTozz0z3YH4KDTePKuvftMs4N49lIG5b/YAZIMK55o0XPepYsLe+Q8h/PfpMyW9NXuA4QcCTW4uOfO6mmVvRtcV83ZF2+VYNpPkGusurTRua7tsTZP9SNsIIIAAAggggAACCCCAAAIIINBxAQL2jncgl59E4MZhUcmYGtl1ZnW/XZJnvRdtH5X0xGwGveu7N7ntGGrH3yjiJOPKn0QcWnmXmMUtYxu9VNJjwgOT2GPy9ouxGo0HB+qvzB4QHDbJCSse+x5JL5B0VcXjRrvHBOxtrw8Q80CKgL1mh3MYAggggAACCCCAAAIIIIAAAgikFyBgT29Ki90ScDB6pKSnRlz2D0P970si9p2/ixfYPLrkmN+HmfE/qNh21d1jFnEdtdlmwB5bF77sfj8dSrZcWLZjxJ/HBNAPCTOuXyLptRFtpt7lfZIOqTmTPeahBgF76h6jPQQQQAABBBBAAAEEEEAAAQQQ6JUAAXuvupObqSjg8f/iUGqj7NBJSo5sJ+lUSVuWnMQlWZ7R4Cz2m4VZ3bcvu9nw520G7C+U9KbI68rb7XuSnpctSPq1eWVmJmjun4fGBNAO2G8r6Y2RJzsve5BysqTTstnno0Vy3S8uUbSXpG0i25m/20slvaHGfcc81HC5lkdkC95eXeO66hwSM4Pd7dr9+Don4BgEEEAAAQQQmEkBvwXodWa2ncmrm72LmsusVs3eZQ3qipaGdZEGddMT3OxySSsmOJ5DEUAAgZkWIGCf6e7h4hoWcHD48cja3pPMFN5I0ockPbbkfhziP1DSlxq4b/+uu5xJlVnWbQbsXnTVi6/W3X4Z3hLwQ4qf1wib884bE0C7DvrTs7rrrhk/brssLCrra/tNyQ26XJHruNviupEYdR/+xNxfm2NgdLtHSXpSyb0TsEcODnZDAAEEEECgQwKE7NU6i5C9mlfKvf0waGXKBnveFmO15x3M7SGAgETAzigYqkCVcL1uaZj5tg7OPRu47HfO4fD9JHmmc8otdhHX+edsM1yNCVVjPX4SHiacIOlvsQfl7BcTQJc17y+Knl1etU769SUdHsL2snP4zy/K3k7YM1ss9+yYncM+MffX5hgYXXrMWCBgr9DR7IoAAggggECHBAjZq3UWs4KreaXYm3C9muLQw3WXpPWkrH9EvKnufb15pv/obedq2uxdVcD5zFaSPNHtVpI8OdLfxW8R/nfDnAb/EvrHZWn9Pd8//r9/J8kT/9gGKlAW9g2UhdvuucC+Yeb6JhH36droD5D0rYh9i3aJLX3hNs6U9LDwl/SEp/3n4btIOi78g1GlvbbC1So2Va7/jCxwfoKkn+98v78AACAASURBVFU5aN6+MQH0uKZTLLTqv58PzPrNM983iLiHqiWGYu6vrTEw//YI2CM6m10QQAABBBDosQAhe7XOJWSv5jXJ3h6b9maLE1gmaU3crr3dy2t1OWCvsrn06durHMC+0QIO0J0/OFT3+NxJ0hJJt8mqDtw6upX1d/TDk7MkXSDpHEkuX3tKeHv9j5L8xjnbAAQI2AfQydziegJVwvW6pTfGkXvWrRfhjAlLPQv74ZJ+PGH/3TOE6zep0U5b4aqvzYtp+h+31JufLh8cSvT4H74qW0wAndee/2F1X/sf1hRb7NsWf5Z031CHPua8MffX1hiYf70E7DG9xz4IIIAAAgj0WyA3ZF+5cqUOOsgTiIe5rVixQqtWrdK6desWAhCyNz8kXBJm0eBbvXq1li51OfZhbnNzc/8ckzkb4fo1a7D5e67X7KqyeZLYh6scwL6lAp6R7u/oj8tK8u4hKW9memkjFXfwzPYvZ/1/jKQvSPLkTbYeCxCw97hzubVFAg6sP5rVwx69elVGVHfxyHHt+rzvzftgNuYAh8Oux+2Q0/93lc31u5+TveL06gr3u7D9tsLVm2e150+XdMus9va5YQHQb0q6JFzQxmERUJe52TXyAcXCe3lR9orXmyvWZo8JoBeeJ9UbD/PbrbIYr8f3EyNeP3T7MffX1hiYf78E7FV+09kXAQQQQACB/goQsuf07Zo1a+RQc0zI7s9Ri9L3/g6R1u6McD2HetmyZfJ4zPsjZq7/UyV33ESMWgL2CKSIXbbP3mY/IJv49lBJtwtrnE0jA/XEzSskfVfSseHn4ojrZ5eOCUxjcHWMiMvtgYDH+aPDk8OY2eO+5dTh+ohxm7CIqV9Bit3Oz4Jhf8HwX8b+i7lou0EoL+O6bVsX7Piu8ATXr0aN29oKV13jzIuE/iKiZrofUtw9eLhWfexW522EmAB64fn9QOTdsRdVYT/ft2cxPKrkGAf895b0g4i2Y+6vrTEw/3IJ2CM6j10QQAABBBAYiAAhe05HE7K3OvpXZ2HxoinqQ5+5TrheOgY9g99vr/v7edWNgL2q2L/39/fme0l6bHi72+VfZin3/Gt2ba5W4BntHwlvvVNCpn5/z9SRszTQZgqGi+mNgMf4IZLeVmHms8Pp19SYNR6L5oD4pBAqxx4z2s81vfya2WnzFj7xP9q7Z6VB9s6ekjvAL9tOlvTscA1FIfw0wtWyax/9ufvVH1r8RkBsrbSqs8tjAuj51+tFVf0gp+qCprH3fIdQ/sUPI4q2l0XW+Yu5v2mMAQL22BHBfggggAACCAxDgJA9p58J2VsZ/IvC9W233VYuVTTksjBjwnW/OeEFTYdec300MI/P1lbbr+YoJWCvB+fvyy8Ob3R3Iet0bnBkyKq8SCpbxwW6MOg6TszlT1HATy9fGWY7x15G0+H66Dpi62rHXnfsfqMFVP8WyrIUBey2e21sw1Pab1NJ76hQdscPJ/xBx4uNlG0xAfSoDdd33yc8iS5rt+6f++/rI8IDo6I2Yu8x5v4+GZ7++0l7G1vsgre2/nwbF8Q5EEAAAQQQQGAmBAjZc7rBZWIcduaUi3HI6bCTcjH1hy/heo4d4XrUgHqhpDdF7Zm/EwF7NbzrSHp5VuP8+VlZWL8d37XtV9kFex0NTx6sum5c1+6119dLwN7r7h30zVUNXo3VVrg+6piqNeEn7dCvhRnW/gt8VPe8KGCPnQk96XVNerwfpHiV9WdENuQa5UdH7BsTQI+acc34B8x7qyCi+Vq7+HU3f9j36ufjNvevF25xPfui7a5hdfNNCnaKDetr3UzOQTEB+5WS9sxqyH871UlpBwEEEEAAAQQ6IUDIntNNhOyNjF3C9QWsHmeu/Z9Tc90PcVyGg+0aAZfrPGVCDAL2eECXjX2rpJ3iD5nZPU8NDwqc27B1UICAvYOdxiWXCtwo1LO6f+me/97BNdf9lNkzu9vc7iPpY9ks7Js0fFIv7e6yMKMa7ncK5UY2KzjvoWFh0IYvLUnzVRaQjQ3DqwTsbT2M8Dhx6F32ASJmhjcBe5KhRyMIIIAAAggg0KIAIXsONiF7shG4bViYcr2a6y4Ls3bt2mQn6VpDBeG635Rw2U62awS2zL6nfTyE7JOYELCX67ls6gskPa9mnfvyM0xnj19np/Vsduc3nljG1iEBAvYOdRaXGiWwo6RPSdoham/JC0r4L2XXvprW6zj+h/idYXHSyMuO3u2yMLPb/9DPf3gQE64+RJJrx3Vl8wdi15ffruSC3c9++PLlkv3um9W2/2LEoigun+IPll9vAcp/Z38woiROTOAf85Cl7RnsfuDzubAwzTjOy8OH1rNa8OYUCCCAAAIIIDB7AoTsOX1SELJ7hrE/q1Iupngs54brrrXuBU2HupU8vCFc//fA8Pc0z6R+boKxQsBejOi38D8QFjFNwD2TTTi/8QRJB+5sHREgYO9IR3GZUQJVZ4P/RdLjJX1iiuH66MY2DLXBPYs+dtHOMhTXJncddYfsC7cHhSBzXBuxIXTZNbT95/4w8qGIk7qWedmHn5iHED7VL7La67tJamthkpiafv7AcXCJQ0yZoPPDvV0UYZpil1m8phT3RRsIIIAAAgggkFaAkH2M55IlS/JqshOyF48/wvUcH4frHk85GzPXF6O8SNLrJG2Q4K86AvbxiC6F6kl1GydwnvUmnDO4RCwPR2e9p8L1EbB3pKO4zEIBj+MDw1PM2H/Qfi/pURGzmNumd9D+wLAw691qnNz35RnOb5RUFIr6wUJRHfKu1rneIqxcX/YGg2ebu4yKZ0OP22JmePvYmLZqdOXYQ2JK18QsTmqr00pm/M9iwO7a8rtLujglKm0hgAACCCCAQOcECNnHdBkhe6Wx7HB9Uf2Xoc9cd611L2hKuB41lvaSdFLC0JeAPZ/db5ifKOnaUb3Sj50uDZNC/WY924wLELDPeAdxeaUC15X0mlB/q3TnsMMFklz+5HuxB0xpvxuExRwduPtJrV+FuuGCa3GI/iNJn5f0mfB0M6aO/CuC27hbaztYTUns8eD7K9piFgKNmU3tc/gJ+v7z6tunvJe8tmJm1seUdolZULTtciyp7q3pPqB9BBBAAAEEEJgNAUL2Mf3gBSlXrXIZ3/U2ZrKv70G4njN+CNcr/eW2c5i0tGmlo4p3JmBf7PMAScdI8np7Q9v+HKodfGloN961+yVg71qPcb3zBeosZnpmqHXeVjmPWewx/9579voBBRdnJ9cp/90s3kDJNZWVv/HhV0nyTIMzCtrywww/Kd615Hz/G96gaIsqVQgdMw5inFLet1+Bc5HLjQoajZmdn/KaaAsBBBBAAAEEZluAkH1M/4wJ2b23634MveyAFzJdVFydmetjZ677ac3cbP9V0PrV+ffIE91ul/jMBOzrg/p7+wnZW/qeIDbUzSG7J4n6TQm2GRUgYJ/RjuGySgW2DzO2b1+657938OKnT81qb/+2wjF93DUmOO5yiOmFbl22pezpdtkirp6F8FlJe5cMgq4G7L6tt0t6Tsn9lTml/B2JKX8TUz8/5TXRFgIIIIAAAgjMvgAh+5g+WrFihZYvX573p0MO2XPD9YMOOkgrV66c/dHe0BUWzFz3AFrR0Gm72qzfdna5Tb8FkXojYP+36L3DG+PXSo3cwfacY7lU6k87eO2DuGQC9kF0c+9u8p6SjpN0kwp39paw4Kdn5A59iwmgXxu8umgVW9olJjh+v6SnlCB8TtIjJF3dElaqGey+3KdLenfJdR8q6c0t3dtLJR0+Q9fT0m1zGgQQQAABBBBIIEDIPgaxIGT3jORFdWQS9MUsN0G4ntM7LifkNx5ytiGOkbLxe6uw7td2ZTvW/HMC9mvg7hDeOL9OTcc+HnZJ9sDBDx1+1seb6/o9EbB3vQeHd/37Svq4pE0ib/3vkl6YhfHvkBRTmzyy2U7v9nBJnqFetDkw9oz/Lm4pA3aPnTeVIMTUO0/pmDJg90IxLoNT9G/BByQdnPIGCtqKeaDhxWn9KiYbAggggAACCCCwUICQfcyYIGT/J0xuuO4Z/ocd5qEzzI1wvVK/bxMm+7n2elMbAfs1kymdRzhMbmvzZMzfZ/nRZdkaf3+Q9I1QWnb+d+WNswlqW2aZ1E5hfTxXB/Cb721mq6eGCX4XtwXDeeIE2hwEcVfEXgjkC3isPjosbLFBJNKV2eszj5N0vKR/RB4zhN3KyoK0vbBlavOUAXtMAH1ueFWrrX/gYq4ptmxNzNsMbS3iGlOSx6/FuU77j1MPGtpDAAEEEEAAgd4IELKP6cqBh+wHSVpU/8UlYVwaZqhbwZhYFmZpD5Um7763CpOTHK42uRGwSzETr1L1wdqQGXkip9ei+1NkwxuGoN1r190vC+S9EGtb2zuzhwAvkOTa7GwzIkDAPiMdwWUUCnicHijJM2ljw/ULwiIQ38N2PYGY+us/CguAXlrBzguO3Dh7yuwn+Q5tXRv/HpJuKcklRt5Toa1Jd00ZsPu1Pz8h9lPqcVvbDyQeHxapLXKKLfETMx7aeoDgsXK6JH9wHbd1efHdScc1xyOAAAIIIIBAvAAh+xgrB6qesbxu3aI1TvtcZzs3XF+9erW8qOlQt4JFcAnXFw8Kf8f090KvXdD0NvSA3SVaj5Tk2eJNbZ6p/rGsMsLrs8V7z0tQ7cCZ1R3DBE9/X3cZoSY3z7Z3RnZskyeh7WoCBOzVvNi7fQGP0UOy12/eViFcdwj3sKysxYXtX+7Mn9Gzf1dL2qjgSl2H8cmRs/79j/+HSu66SnspAGNmZf9Vkj84ejHUom0zSa6xbreirc0PQa/JnlS/ouR6nhH5UMO/Xx+UVDRtJ9Zq0r6LmZl/jCRb80bKpNocjwACCCCAQP8FCNnH9PHAQnaPg0WrvA49XF+2bJm8qGnORri+GGVrSV/JvvfeuqW/Ntv8btnSLUWfxhPbvp8F7DeNPqLajg6m/Z3yrZJ+IsnfdVNunhDqhW8dfjtT8SSypjZPjPSkxj82dQLarSZAwF7Ni73bFahTFsZ1up4qyaUkZmXzq0N+4n3nUJ/rLmG2t2tp3yjMjvaHPs86bnqLCWer/IP+oBBAF113nRnxkzjEBLVVSo2UldTxtbb1EMELvLh+vuuQj9uqBuIxC52+TNLrJumUiGNjFjiNfXAQcTp2QQABBBBAAIEBCBCyj+nkgYTsLgmzaCIJ4TrheoW/+24T1oDbpcIxk+5a5fv4pOeapeOvG97U9ppxTWzOJVaE/myi/YVt7pZNEv2vUD6mqfOdKOnBTEBrirdauwTs1bzYu10BL7TpOlixZWFchsR1qPxUcpY2L9DhhTCLarU5NH1sA09Q5ztsEero7VCA8ytJe0hyWZCYLWa2uGcbuy7Zl2MaTLBPzEOEKqVGHpI9HPlsyXX9IizA4vptTW4xJWv8ipv70NcUs8UsmupZ/P59vDqmwRr7+MPUp0vq1nlNhT2zDxDfrtE+hyCAAAIIIIDAcAUI2cf0vWcwu0zImHIxR2Xh9KI6Mh0aRoTrOZ01Zua6+3mOmuuLwHaX5ABz85bH/VADdo9BlwVuIqf8RFbh4OCweGmb3el78UQyB/vXbujEziu87iDblAWaGLhTviVO3xOBu0s6qcI/Zv4Ly8HqX2bw/mNmHVcNRevcpgP8j5Qc+FFJT6wQ9MfU8PYpXUPtOS08WY29niozzl0T3PX2vGJ80eb7e0edjqlwTMxs86oPa1w//4RQd3/cpbhGnVdw/0GFa62ya0zI/80QwHtFdzYEEEAAAQQQQKCKACH7GK2ehuwuibmouDoz13NnrhOuL/7dcE7mCWKu0X2DKn/RJNp3iAG7JyMe11AZHpeDeZWkKxL1T51mvACqHx4UrTdWp10fc0YYr/7OzjZFAQL2KeJz6rECDjK/JMmvY8VsL5L05hbC25hrGbdP2azqpmd5ewHSz2dP4O9WcBO+Bpce+UKFG42p4e3m2prhHfMQwdfzOEl+mBCzxd6j/2FzyZzfxDRaYx9/uPNDJ9dZK9rqfCBziSJ/8Sza/BBrUf3KGvex8BD7+tU5f+iZxvkT3AJNIIAAAggggEAHBAjZx3SSZ7B7ZnNPZrIvCte33XZbrVy5crALmrpf/aZCTs11h+ttLNrZgb8e/nWJfrP2hZJeHsq7TuPa63yfm8Z1pjynJ8C5bnnq7YhsEuYrJV2euuEa7XmmuSfkNbEAqis5+EEC2xQFCNiniM+pcwUcInoG7t4RPn+X9LwwO3rWFz2MKTPS5Cxv165+V4lp3RnCMffmUzddxzvmIYKvo07Y/8BQa77s78xnZjX13x0xduvs4lp0frWt6Brq3JuvJWYG+dmS7iPpgjoXX3DM9lm7p4R1Csbt1vQM+sS3RHMIIIAAAgggMKMChOxjOqYgZPdKmC7d0IVyMYTrC/q3IFx3v3pBU7Z/Czhcf3UI2KfpMrSA3eVNT5a0cWL0D4WyMH9O3O4kzXkmu8sgX3+SRnKO9Xd0v7UTW+o38elpzgJlYRFKCLQp4PH44gqLKbqW1RtmfOb6yC+mdval4S/FHyZGv32op+da8EVb3XA4pra7z3tRqKHtoDb15rHjAD9modi3hVr9VR7KxM4e9z9ofjiU+guIVx/3Wx1F9fNtWvchTUwNdLdfx66or68VrtkLExdtVUsXpR5ftIcAAggggAAC/REgZB/Tlx0P2XPDdZeF8Qz2IW4l/Um4vv6g8Hdarxl2hxkYK0ML2L8e1hBLSf9eSZ5kWOU7f8rzF7V1z1BdIHX5Ic+Od9latikJELBPCZ7T5gq49MVXJG0S4fM+SYfMaM31vMvfKKsn5ieoLmFStKUOMGPfCHCo79nJl0TY5+0SU2LExx0r6fEN9FvsgriTPMSILT/jp+++nlS1wmNDaD+Z91Prb9Tsw5gZ8n5r5NHhLZOap1nvsJh+q1O6KMW10QYCCCCAAAII9FeAkH1M33YwZHd67gVN16u57lB97dq1/R3BJXfmflyyJLf6CzPXF9v5+6nzBU86moVtSAH7bhN8fx3XV37Y5nIzqd+8Tjk2PJPdb6d7PbRU2+/ChLy6mU6q6xhsOwTsg+36mbtx/8XyqWwxyftFXFnqADPilEl2iQloUwaYDtffny1M+ciSq3eA6ZrkXsSl7hZT5mPU9iuyhyivl/S3uidbcJyDYc9wdhBdtvmVv/+s+SQ7ZjHQ0fm9gImfHl9VdkElf76hpJdEzsz3Of2U/q81zxl7fy7X4g8E36p5ntFhsQsZewFWh/qTWk54uRyOAAIIIIAAAj0TIGQf06EFIbvf0vTM59Rva9YdWrnh+tKlS+WZ60PdXGvdNfVzNsL19VH8/dElZ70e1KyE677CoQTs1wkLm8ZkQLG/zp5Q96jwBn/sMdPaz7mE1zlLub09jOmUbdJWpAABeyQUuzUu4H9EPMO7bJtkBnJZ203/eWyZkRQB5paSjo6sZZ9qVrlL9hweieh/SLzw618i98/bzeHzs8MCtxtEtDPpLH2fwv/4exHYmPP5gZFLn/w24trydvEHvv/JFmQ5NOL4VL8XMbPYfTkeo/tmq5WfFnFtebvcN7zNsHnJ8Z6V732/VvM8HIYAAggggAACCBQJELIX6HgGdM7Cp7MSshOu5/Qd4Xr0X3heaNIlNbye2KxtQwnYdw2TtlLmkp7k5n7tyuYSr89KeLF+i37rbB2ByxK2SVORAikHcuQp2Q2BRQKxi1P6QD/l86zsWdj8Cs7VFS8kZha7m7wye6XpKWFWeZW6Yf6ddiB5TPYPS1nNdZ8nZV10P0A4Plug5N6RJn4T4aBs4ZELI/efv5trkvvp7MMij00V1Nr3LRWeCvu1NN+jp9BU6Uffn1dSj1ns1wSp1iNwqP/h8NS/jNYPRzxj/qgKbyP4oYhLO70x8o0DLxjrD0l1Z+WX3QN/jgACCCCAAAIIELIXjAHPhHZou2CbdsjucH1R/Rdmro+due7vFV6olu2adQhfEGYOpyzPkdJ2KAG7y/IcnBDO37ld9rZLm9+c+KkkP/BJtb0wZBap2qOdSAEC9kgodmtUIDZ0bvQiajTup90OlKts/gvUq0bvF3nQ6WEG8zdLQkwHoy654eDSdcxitpTlaEbniy37Mf/6/IHPs9nPKQmhHc7uFBbCfWLMDc7bJ1UA7SZj69rPv8TvhYdDnv1eNGvf/7D6A59n5seUvPE5UpdMqlLux+c/I5vR/nxJRWPUfbeXpDdJ2iWy734S3hio8wAm8hTshgACCCCAAAII/FOAkL1gIMzNzWnVKn9kX2+bVsjuWuuL6r8Qro8N171WVuoyFF39a2MbSV7zzN/jZzkLG0LAfudQHsYTy1JsfwqlcV1etGvb/mGS26aJLvzbkh4cJlMmapJmYgRm+S+VmOtnn+4LOHD+dKjp3LW7qROw+x5vH2qCxcwwH5k4lP1cNmP7rGwBzf8L/9ELp94lBJd+vSqmbMl845Sh8/x2YxauzOvrK8LK7Xn36Pvcs0LoPL/91DXf3bY/nH0p+4fwNhUHrR9qnJnVrvxq9sHuO2FmtgP73cNsdbdbZft5CKHPq3JQxL51+nA0Rl025txwju3Cve1Tse9SlEmKuE12QQABBBBAAAEE/iVAyF4wGMaE7D7CK2m2VZOdcD2nj/zww/2Ts/k/LnoyMsDfeQeXXtPJM3vv0IH7H0LA7gcdz03YF18Jb/JXeWs84eknbsrlkt3vqbYnh8WfU7VHOxECBOwRSOzSqMBds9d4TskWvdyk0bM003jdgN1XUyfATHkXTYTOo+vz3ytetduLblYN/VPeo9tKUet93DXVDdlT3WOTIbT78MXZYj+vS3WxFdpp4s2KCqdnVwQQQAABBBAYsAAhe0Hnr1ixQsuXe0L0oq2NkD03XD/ooIO0cuXKwQ5ZwvXSrnc5IZcW9Yzermx9D9ivH95erzLhsKjv/hjylS92pYNzrtMTCj8v6WaJ7sFrmHmCIluLAgTsLWJzqlyBp0tyneUubpME7NMKoR1eeqV0L6bR5NNd398jw6tOsaVOUo6Btu7Tr7T5DQy/QdDm5truHn8uPdPU5rIuL5H02qZOkNNuW/3W4i1xKgQQQAABBBDomAAhe0GHFYTsTc6WJlzP6ZOCvlgW3pju2K9e0su9Ufgu41nSfmu+S1vfA3a/TeA14/x9M8V2oiSXHXbQ3tXN+clnEi66m3Ktva6atn7dBOytk3PCeQIef0dLOqCjKpME7L7ltkPoSyU9JnuS6den2truJukjkm7d1gmzxWEdPrtGu8uwtLH5lUOvVO7FTNvYXGLmUS29iusx6kVJ/Qpf028juMTM47PXNj/R8MOfNvqIcyCAAAIIIIBAtwUI2Qv6r+WQPTdc90z6ww5zNw1zKyjZM/Rw/TpZuconZaU4X5V44cg2B1rfA/aTJN0/IahrmB+XsL1pNfXQMHkvxfk9mfJwSa5cwNaSAAF7S9CcJlfAq3Z7EQovftjFbdKAfXTPO0v6mKQdGkTwLOtnSfpVg+cY17RfAfMipl64s+nNQfcrs/p6lzV9ogXt++/SfcOMfd9vU5u/RbxB0lVNnWBMu/4ddcmfph6UeEFTP/z5fsv3xekQQAABBBBAAIFxAoTsBWOjIGRPuaimJ7Asqv/ikjAuDTPUbdmyZVqzZk3e7Q85XPf6ZJ7c5clBnrTT5nZO4u9JfQ7Y/V354iz89YOQFJvX/nJ5lT+kaGzKbWyWZUIfleT1y1JsXq/ttikaoo04AQL2OCf2akbg5pJOl7R1M8033mqqgN0X6tfWHEC7ZnjKV9js+/zsL+lvzcCs4J0kvTUsypm6c/wA4eWSfpq64YrteTa7P9T5i0XKfvQTeZdrmeb9+X6eI+nVFRcsLSL0gwJ/efWDkbYfGlTsWnZHAAEEEEAAgQEKELIXdLpDdtcAX7du0RqnKUL23HB99erVWrrUk9qHuRGu5/b7jbNM4YMJy2tUGVzfDm9P/6jKQSX79jlgTzlL24yeof0/Ce2n3ZRn47tUTIrNs9h3nHKGkOI+OtMGAXtnuqqXF0rAvrhbHdC6/MfLstIqt6vZ6w4q/zcs5vLjGQjWF97GrULo75WtN695jz7MMwXeJWlVFvz+ZoJ2mjjU/fgwSYdm/0DuUvME7kfP2Hljtmjs2pptNHGY7801Nv3gpu6Mdvedg/pjs8VUr2jiImkTAQT+KeDali7v5N9bzxjyzBgvKu4fr4/h2V7ex58H+UzIoOmzgL9k+udvWdmAv2Zvu7ksmf/9uTL7t/ry8Oab/3+vBeIfNgTmCxCyF4yHhkJ2my9aTZVwPXfmup9u+LN57pT2nv8qe3au7/2pkhyyt719Mqv7/aJQuvN3E363nX/tfQ3Y/XnUD0Jcgz3F5n/X75C1l/LhRorrmqQNrx3wy+yhwcaTNDLvWD988Bv+Ta6/l+hSu98MX6a634fcQX8F/CFhd0n7hTI6XlH6hgtu118G/YqV63K7tvqXwz/w/gI565v//vFDlvtk9dL9OuMe2UMB/4Ny0wUX7i+6XqTjwmzfUzKL1VnNttM69BqYSyHtFurMeSVvv7Hh+56/+Yu+y/d8J+tzr37ue/xZCAJmuR+3CG8kjPovb4z6w+YloSa+x6f70GOWDQEEmhXw37EO0f3jv3O2zR7abZMtLL5l9nDSv7v+u8lvpvgVXe/b9DoLzd4trSNQLODPEv5yeXV4Y8oLofmzhf89Oi98dvL/Pwrf+SLKiFooQMheMCYSh+yeYLKo/gvhOuH6vCHoST4PDxN+bjGFv678b8rrwkSo34bzOxRd+B2v7qX1NWD3A5EzwqSPujbzj3M+4M+3Xcg+Yu/Xn8n9fflesQeU7OdSrC6d1OUFYBNRNN8MAXvzxpwBAQQQQAABBBBoS2A0G93B+mjW+vbZGyO3D2t9+CGff/wG0Shkd7juHz4XttVLnKdNAYflo5npfjvMXzJ/H4J1h+suv/ZDSWeHzWrPvwAAIABJREFU2eye0e4H36NZ721eK+eabQFC9oL+cU1wL7w5plzMUeFBVlkPE64vELKnXXNqrnvm+pIy0B7+ud+ifeEUFzD1vyF+E/f1C2YF+yGtJzGk2PoasKcuD+O/V/q4GMNzJb0l0eQXysSk+I2MbIMvUpFQ7IYAAggggAACCHRAwMG6Xyu9Qai76NqL/gLu8lxbhTeh/DaUZ69fO8xwZwZ7BzqWS5xIYDSD3cH5n8Msds869FtWnnV4fijH5tJ6nu3lAN77eX82BOYLELI3F7L7Dc5FxdWHPHO9IFx3ORi/QTq07Z7hTeZp3bffetpXkuuuz9/8OcoBu98QTLH1NWB/d+b09BRA4d/xJ0pymZ6+bZ6V/92EJYeeln0HeF/fkGbxfgjYZ7FXuCYEEEAAAQQQQKCegINzz0x3mH7f8DOase4Z7a65PqrNPprtzufBetYc1S2B0Yz00Yz2UT32y0LQ7pDdpcxODqG7ZymyAHe3+ritqyVkL5B2KOyFOCvOZF8Urm+77bZauXLlYBc0LXAcarjuUeeA/athckBbv++j8xyXrfv1nPBAduG5CdjLe8OTP76Q9xCt/NDcPfxA3A/kXIq0j5vLxd4m0Y05XHfIztawAF+oGgameQQQQAABBBBAoCWB0doWrk26Q1jHw2t5eH0EB++pFkxq6XY4DQKtCPwpLHbqL+le48U/nsV+bpiRSD32VrqhcychZC/ospJw2ItSurzJaCNcX2BpvyVLcqu/DDlct5LXtfJDUC/W3tZ2qaT3Z2/9vTaUEcs7LwF7eW/44chHwnpA5XuX7+EHHvuX79bZPY6V9MhEV39WVgrvUZJ+nqg9mhkjQMDO0EAAAQQQQAABBLovMJqNvnP25fPe4Uuog3bXX/eM9o3CzPXu3yl3gEBagdFMdtdePyfUYv+mpK9li+h9n1rsabF71hohe0GHRobsueG6y8J4BvsQN9da9xsAOdvQw3WTtB2wn5mVC3uFpC+VjEUC9vJf1mdnZQrflqiuuM/mGvgvLT9tZ/c4RNI7El29P+ccIOnjidqjGQJ2xgACCCCAAAIIINBLAX+xc4Du+ut7SvIiUv527lrr/vGfsSGAQLHAXyWN6rI79PtMCNldh91/xkx2RlCeACF7wbgoCdl95Ho11x2qr127drAjjXC9tOvbDNhXSTpYksPJso2AvUxIeqekZ5bvFr2HZ3f3sf76CMBvoH5C0s2jRYp3/K/sc4z/vWJrUIAZ7A3i0jQCCCCAAAIIINCCgAP0UZju2ev7ZbOt9ghlYfwa9QYtXAOnQKDrAl4I9crwc6qkEyWdEhY89WKoDtnZEMgTIGQvGBcFIft6Ry1dulSeuT7UrSBcd9Drsjps7cxg/1a2uORbs1J7H63wYJWAvXx0emHYu5TvFrWHF5u9f3jLLOqADu504zDj/D6Jrv1zYYHeRM3RTJ4AATvjAgEEEEAAAQQQ6LaAa6t7IVP/3Ct86bh7CNZHpWO6fYdcPQLNC4wWQXXQ7oDlpDCD/QJJ/nGtdjYExgkQspeMDdcUz1n49J9HEa6PLQuzXNIKfu3+JdDkDHb/Hf9qSe+W5LrrVTYC9mKt64R1F7aoglqwr98we2qNfkp0+taaeZekZyQ6208l3VXSFYnao5kcAQJ2hgUCCCCAAAIIINBtAc9S3zEsbOpFpDyL3bXY2RBAoJ6AFwRzDfZvhAVPveipZ7ezIVAkQMheMj5cW9wztedvQw/XV61apbm53Anq/o+evc72b4EmAnY/XPVD1VeGBVTreBOwF6vtIMlrm1y/Dm7OMa/JSvf8R4U3DBKdtvVmDs3WUXpjorP+Opvx/3BJX0/UHs3kCBCwMywQQAABBBBAAIFuC2wWZqV4Zsro57bdviWuHoGpCniml19n9wJ33wk/XgSVDYEyAUL2EiGHyQ6VvRGuE66X/UIt+PPUAftFkl4k6dgsYPd6G3U3AvZiucdJOiqsFVTXeP5xT5L0oRQNzXgb+4f1YFJcpicJeKx7VjxbQwIE7A3B0iwCCCCAAAIIINCSwA1CaRjXXb9TVrNxp2zW27YtnZvTINBHgXWSfijJM9ldj90/f+jjjXJPjQgQspewOmR3uZgh11xfsWKFli93BZhFmxcpX3+afyPDtJONpgrYXQLm5BA4XphAgoB9POKGkt6ULSL+3KzcUar80QuA+g2zvm8e7ynv872Snt53tGneX6oBPs174NwIIIAAAggggMCQBTaXtGf4uWMoFeN67GwIIFBP4PxQGub7YaFTl4v5fb2mOGqgAoTsA+34mNueP4t/wf6E68WAkwbsXmPj0yHwdVmYv8X0V8Q+BOzjkbxOkBcN3zvCMXaXJaGme+z+Xd3Pb6OekbC0zmmSPBmHrSEBAvaGYGkWAQQQQAABBBBoScABu7+UL5XkgP02km7Z0rk5DQJ9FPCMxp9J+kGYSbqagL2P3dz4PRGyN07cvRPk1aEPd0G4Xt6dkwTs35X0WkmfKD9N5T0I2MeTbSrp/7ISMQ7FU2xrJd1lIP8me1HYz0u6cwq4bMHUX0m6xQBq1yfiqt4MAXt1M45AAAEEEEAAAQRmScABuxc2HS1u6sWktpmlC+RaEOiYwHmSfpwtCOYZ7J697h9KxHSsE2fkcgnZZ6QjZuEyCNcn7oU6AfvFkg7JJiB8cuKzj2+AgH28jUNiB7uptlOyRWn3kXRFqgZnuB1/vn9f9rD/kYmu8c+SbirpskTt0cwCAQJ2hgQCCCCAAAIIINBtgetL8pdO/3iWy86Stuv2LXH1CExV4JwQrnvG4zclnc4X0qn2R9dPTsje9R5McP1jwnWv9zBHzfVo4CoBu99C8mq6H5XkWc9NbgTs43U96cMPrFNtH8wC+2dMuChtqmtpup1rSXqepDckOpFLIvk7wo8StUczCwQI2BkSCCCAAAIIIIBAtwWuF4J1h+u7ZrUu7xbqsHf7rrh6BKYn4DDAdU/9873w88fpXQ5n7oEAIXsPOrHuLRCu15VbdFxMwH6BpKMlfUCSH5a2sRGwj1e+T1hQNkU/uIb+oZLeNqAyJ/tL+kwKPEn22zebkPOFRO3RDAE7YwABBBBAAAEEEOiVwHUl3Tr7Qrl9WLzIX2Zcn5INAQTqCXw7WzT4K5JODQGNQ5qr6jXFUQj8S4CQfWCDYd26dfKCpmvWrFl45565nqom9ZBUiwL2SyUdkZXAOFLSb1pGIWAfD/5MSe9M1B9/knT/sPh4oiZnvpn9ss/0x0lKMTn6H5KeIOkjA3pA0WoHp+ikVi+YkyGAAAIIIIAAAgisJ3Dt7MvLzcKPF0nzbJd7JfowDjUCQxPwF9CvhxljXtz0kqx+768luXYpGwKTChCyTyrYkeMLwnWn7f63mq26gD/beE2M0eaSF34YekyYlZuy1neVqyNgH6/18rC4bBXPcfv6TTKPgbNSNNaRNm4j6SeSNkh0vS4343+HmDSQCHR+MwTsDaDSJAIIIIAAAggg0KLAhpI2k+Ra7P7i4dku/l//N//4z9kQQKBYwEHN5eHHAc4JIWgf/Tf/ORsCKQQI2VMoznAbDtddFsb/u2AjXJ+s3/aQ9PHQhB+Auh73mTOwRgYBe36/epHO10t66mTd/q+jf5/1/06SLkrUXheauaEkv52RKmD/sCS/VeDPNmyJBQjYE4PSHAIIIIAAAggg0LKAP895Frt/7prN7tpb0u5Z/dFbZV8+t5a0ccvXw+kQ6KLA1ZJcu/f87BX008KsSAc3fwmz1z2znQ2BVAKE7KkkZ6wdh+pLluRWfyFcn7yvtgg1pD2D2aW8ZmUjYM/vCX8G9UKzqd7Y8Btl/mw7pDfKXAbyD5K84GmKzRMI/Kbr71I0RhvrCxCwMyIQQAABBBBAAIH+COwo6e4haL+DpNtLuoGkjZjJ3p9O5k6SCnhmukP0yyT9QNIPw4zIb4XXspOejMYQmCdAyN6z4eBa6565nrMRrvesrxfcDgH7+ID9i1nN79sl6n4/BHdoP6TtOpJc+sif5VNsV0jaWdK5KRqjjfUFCNgZEQgggAACCCCAQH8EPLtrm7DgqRc69Y9n+9xEkl/VZUMAgfUF/Mq5a6z7i/t3spld380WATtb0nnZa9QXg4VAwwKE7A0Dt9U84Xpb0jN5HgL2/G65Z6iZn6pU4RADds9cP0PSnRKN/Csl3SNMKEjUJM2MBAjYGQsIIIAAAggggEB/BFwmxrNdHKj7i81uoV6lF0m6JQuf9qejuZMkAi77cqGkn0n6kaTTw4/rnbpkzJBeQ08CSiO1BAjZa7HNzkEF4brLY8zNzpVyJQ0JELDnw3pNoOMTmrss0K4J2+tCUw7YvyRpr0QX6881Dti/l6g9mpknQMDOcEAAAQQQQAABBPoj4M92/rmepB0kuWTM9pJuHQL2TbMFpzYJ9dpHZWP4PNif/udO8gVG9dNH5WBcEsavSXsml2fEnRNmrf8klIX5oyQfQ911RlRbAoTsbUknPk9BuL48+/d4ReLT0dxsChCw5/fLw7JyJJ9K2GVe4PYxCdvrQlOeOOMyO6kCdt+zS0l6VjxbYgG+UCUGpTkEEEAAAQQQQGDKAv585xkvN5R0I0lbSrp5+PH/7TIym0nywkme7e79N2B2+5R7jdM3JeCQ/O8hLPes9KskXR5qmrqu6UXhx/+3F/3yjwN4wvWmeoR2xwkQsndsbKxatUpzc7kT1P0fPXudbRgCBOz5/fzgrFThcQmHwAezh+JPSdheF5ry5/OTJS1NeLF+s+DEhO3RVBAgYGcoIIAAAggggAAC/RZwmO6w3WVjvDiUf/z/j2az+8M7AXu/x8CQ724UsDtk94x1z053iH5+qLPucjCuw+7/zobAtAUI2afdA5HnJ1yPhBrGbgTs+f38ouyz5hsSDoEPZGXdDk7YXlea+p+sbN3LEl7sQyV9NmF7NEXAzhhAAAEEEEAAAQQGIbBxmK3usjFe6NThumev+797pvtoBvsgMLjJQQqMZrB7Zvqfwiz20Wx1l4rxrHb/dzYEZkGAkH0WeqHgGlasWKHly10BZtG2LJtpumbGL5/LSy9AwJ5venj27+tLE3IfIem5CdvrSlPPlPTOhBfr0j2fSdgeTQUBZrAzFBBAAAEEEEAAgX4LjAL0DSWNfpi13u8+5+7yBebPZnc99tHPKIDHDYFZESBkn5WeWHAdLgnj2euE6zPaQdO5LAL2fPdXZyXXXpmwS/5Dktsc0ubP7U+XdGTCm35E4tr4CS+t200RsHe7/7h6BBBAAAEEEEAAAQQQQACB/gkQss9Yny5btkxe1JRwfcY6ZvqXQ8DeTsD+aEnHTr+7W72CJgL2J0ta2epdDORkBOwD6WhuEwEEEEAAAQQQQAABBBBAoFMChOwz0l2E6zPSEbN5GQTs7QTsQyxt0kTA7vpWK2bzV6nbV0XA3u3+4+oRQAABBBBAAAEEEEAAAQT6K0DIPuW+HROur8sWSp6j5vqUO2c2Tk/Ant8Pb8kWEX9+wi56uKRPJ2yvC025pOMzEpeIeVvifumCYyvXSMDeCjMnQQABBBBAAAEEEEAAAQQQQKCWACF7LbbJDyJcn9xwAC0QsOd38tGSHp+w/4cYsJvvaZJeJ2nzRJZvlnRoorZoZp4AATvDAQEEEEAAAQQQQAABBBBAAIHZFiBkb7F/1q1bJy9omlNz3TPXl7R4KZxq9gUI2PP76ERJ+yTsvqEG7PeTdIykmySyJGBPBLmwGQL2hmBpFgEEEEAAAQQQQAABBBBAAIGEAoTsCTHHNVUQrnuF02UtXAKn6JYAAXt+f31O0oMSduVQA/atJZ2SLUy6TSJLAvZEkATsDUHSLAIIIIAAAggggAACCCCAAAINCxCyNwjscN1lYfy/CzbC9QbdO940AXt+B54gad+EfTvUgP162ZsA35K0YyJLAvZEkATsDUHSLAIIIIAAAggggAACCCCAAAItCBCyN4DsUH3JktzqL4TrDXj3qEkCdgL2JoezA/bTJN0x0UkI2BNBErA3BEmzCCCAAAIIIIAAAggggAACCLQkQMieENq11j1zPWcjXE/o3NOmCNibD9h/K+nJkj7b0zFUdFsE7B3pdGqwd6SjuEwEEEAAAQQQQAABBBBAAAEE5gkQsicYDoTrCRCH3QQBe/MB+08lPUXSqQMcagTsHel0AvaOdBSXiQACCCCAAAIIIIAAAggggMACAUL2CYZEQbi+StLcBE1z6HAECNibD9jPkLS/pIuGM6z+dacE7B3pdAL2jnQUl4kAAggggAACCCCAAAIIIIBAjgAhe41hURCuL5e0okaTHDJMAQL25gP2z2cLfe4zzOElAvaOdDwBe0c6istEAAEEEEAAAQQQQAABBBBAYIwAIXuFobFq1SrNzeVOUPd/9Ox1NgRiBQjYmw/Yjwsz2GP7pE/7EbB3pDcJ2DvSUVwmAggggAACCCCAAAIIIIAAAmMElkpavfDPVq9eraVL/Uds8wVWrFghh+zr1q1bCMPsdYZKVQEC9uYD9s9IeljVjunJ/gTsHelIAvaOdBSXiQACCCCAAAIIIIAAAggggECOAOF6jWFByF4DjUPyBAjYCdib/M0gYG9SN2HbBOwJMWkKAQQQQAABBBBAAAEEEEAAgRYFCNcnwCZknwCPQ0cCBOwE7E3+NhCwN6mbsG0C9oSYNIUAAggggAACCCCAAAIIIIBASwKE6wmgvdip67GPKRdzlKRFdWQSnJYm+iNAwN58wO7yVw+WdEV/hk30nRCwR1NNd8chBez/mC41Z0cAAQQQQACBGRQY0mehGeTnkhBAAAEEagoQrteEyzuMkD0h5vCaImBvPmD/vqQDJP1weMNLBOwd6fQhfakkYO/IoOQyEUAAAQQQaFFgSJ+FWmTlVAgggAACDQoQrjeA6xnsy5Yty5vJvkbSHDPZG0DvR5ME7M0H7BdLOljSCf0YMpXugoC9Etf0dh7Sl0oC9umNM86MAAIIIIDArAoM6bPQrPYB14UAAgggEC9AuB5vVXlPQvbKZBwgEbA3H7D7DA+T9JkBDjgC9o50+pC+VBKwd2RQcpkIIIAAAgi0KDCkz0ItsnIqBBBAAIEGBAjXG0Bd2CQhewvI/ToFAXs7AfvDJX26X0Mn6m4csH9T0k5Re5fv9GZJh5bvxh5VBYb0pZKAveroYH8EEEAAAQT6LzCkz0L9703uEAEEEOivAOF6i31bELJ7wdNllItpsTNm/1QE7Pl9dKKkfRJ231AD9i0lnSZpSSJLAvZEkAubGdKXSgL2hgYRzSKAAAIIINBhgSF8FvI9biBpw/CzUfj//d+HcP8dHp5cemIBfx/4e/j5m6TRj/8b3xUSY9NcUgHC9aSc8Y0tWbIkryY7IXs84RD2JGDP7+UvSHpAwgEw1IB9L0nHSrppIksC9kSQBOwNQdIsAggggAACCHRSYAgB88aSNpG0qaQbhp/rSvJ/v1YI2Yfg0MkBykUnEXB47p8/h5+rJP0u/PxRkv//PyU5E40gkF6AcD29aaUWvfDpmjVe53S9jZC9kmKvdyZgz+/ej0h6bMKeH2rAfpAkh+L+DJ9iI2BPoZjTxpC+TDErpaFBRLMIIIAAAgh0WGAIn4U2Cx/KPfNla0nbSNpckms6OmgfzXAfgkWHhyqXXlNgNGvd/3ulJAfqv5d0nqTzJV0agvbLa7bPYQg0KUC43qRuhbbn5ua0atUqQvYKZgPalYA9v7OPyP6NfXbCcTDEgN1voD4jm71+ZELHw7NJBS9P2B5NBYEhfZEiYGfYI4AAAggggMBCgT5+FvI9eWb6jUKw7tqNt5B0c0n+v/0zCtc9i90f3ikXw+9GXwVGs9ddBsaz1D1b3WH6r8LPRZJ+KeliSb8NYftfKBnT1+HQqfsiXJ+x7hoTsvsqXRvZM9rZhilAwJ7f76+W9MqEQ+Jhkj6TsL0uNOXyjk9PHLC/OPse8MYu3HzXrrGPXyrH9QEBe9dGJ9eLAAIIIIBA8wJ9+yw0CsodoO8oaSdJ24cv/7eaVyrGAbxrsfuDe98Mmh81nKGLAv4u4Jrrfw1lYjyb/QpJF0o6R9LZkn6cvc7+kzDLfRTMd/FeuebuCxCuz2gfrlixQsuXL8+7ujlJi6a4z+htcFlpBQjY2wnY95d0XNqum/nWmgjYHyLp+Jm/8w5e4JC+UBGwd3CAcskIIIAAAgg0LNC3z0LXlnQdSTeRtLuke84L2bciTG94NNF81wT8/cAB+88l/VDS6eHHZWOuDkF81+6J6+2+AOH6jPchIfuMd1D7l0fA3k7AfoAk13Uf0uax9czEM9gfKumzQ0Js61779qWyyI2Ava1RxXkQQAABBBDojkDfPgu5/ItrrN8m+/B852ymz10k3TIE7q67zoYAAusLuB77r0PQ/h1J3w2Bu2u0u2wMGwJtChCut6k9wbkKQnZPb18xQdMc2j0BAvb8PnN5GJeJSbW5vdemaqxD7RyauKTLEEvttNLdfftSWYRGwN7KkOIkCCCAAAIIdEqgb5+FXBZmN0m7hpnrt5d0/XnlYDrVOVwsAi0IjMrG/CHMYvdM9jMlfSuUjGnhEjgFAv8UIFzv2EBwyO6FT9etW1R+nZC9Y3054eUSsOcDeub1Oye0nX/4e0M98oRNdqIp10t3yJ5qo0RMKskF7fTtSyUBe0MDhWYRQAABBBDoqUAfPgv5Hlwaxj8O1u8bysN45rrrrnshUzYEECgW8AKoF0g6X9Jpkr4SgvY/h1IxTNZhBDUpQLjepG6DbROyN4jbnaYJ2PP7ykFuylIkH8jeNju4O8MiyZW6BvsXJd0nSWvXNOK2Vidsj6aCQB++VMZ2Jh+KY6XYDwEEEEAAgeEI9OGzkD98e5b6ZpLuLWnf8L9e6NT/zX/OhgACxQKeyX55+Pl69rDqhOxhlf/3svDf/OdsCDQhQLjehGqLbRKyt4g9m6ciYM/vl/0SL6b5PklPm80h0NhVefKMA/a9Ep3h71mf3FXS9xK1RzPzBPrwpTK2QwnYY6XYDwEEEEAAgeEI9OGzkD9830zSFpKWZTWk95e0BwuaDmcQc6dJBfydwcG6Z915htcl4ccz2dkQSC1AuJ5adErtrVmzRnNzc+PKxRwlaVEdmSldKqdNL0DAnm/qv9/8Nliqz9r+d9kLdA5pSx2wXxnedv3xkBDbutdUA72t653kPATsk+hxLAIIIIAAAv0U6MNnoetK2j787B5e/fTipmwIIFBPwIudOhQ4VdLZks6RdFW9pjgKgbEChOs9GxyE7D3r0PjbIWDPt9o5/DvqNypTbGdJ2iVFQx1qY6NgePdE1+w39VxO8meJ2qOZeQJ9+FIZ26EE7LFS7IcAAggggMBwBPrwWchfXByo3zl8aPYH5x2G04XcKQLJBX6SlVo6I/z4NervSvpj8rPQ4JAFCNd72vte8HTZsmV5M9nXSJpjJnsvO56APb9bbx3Km2yXqNf9sNsTSoa0eR2lX0i6caKbtqHLSV6UqD2aIWBnDCCAAAIIIIAAAv8U6EPA7vrr95S0W5jZ4xlDqb7MMEwQGKKAv4D+XwjWT5fkH9diZ0MghQDhegrFGW6DkH2GO6eZSyNgz3fdJgvEj5Z0r0TsLrO0JFFbXWnGb6n+XpJLxaTYjpf0pNBmivZoY55AH75UxnYoM9hjpdgPAQQQQACB4Qj04bPQ5mE2imekOFz37HV/qWFDAIF6AudJ8iz272cll04JNdn9BZcNgUkFCNcnFezI8YTsHemoNJdJwJ7veENJr5d0cBpm/UrSVpK8UOdQthtI+o2kDRPd8BGSXibJtdjZEgv04UtlLAkBe6wU+yGAAAIIIDAcgT58FnLA7sVNHdzcUdJtJN1yOF3InSKQXODCUJ/0B9nvlcs6eLFTAvbkzINrkHB9YF1eELJ7Jq7/3Wbh036MCQL2/H60y7MkvSNRN/tNMr+x+aNE7XWhGU+YOVfSBoku9j8lvVoS+Wgi0PnN9OFLZSwLAyhWiv0QQAABBBAYjkAfPguNZrDvOW8G+9bD6ULuFIHkAucvmMH+NQL25MZDa5BwfWg9Pu9+lyxZkleTnZC9P2OCgH18Xz5T0jsTdfUQA/b7hjr2Kb6vOBPdX5LLxLA1IJCikxq4rEaaJGBvhJVGEUAAAQQQ6LRAHz4L+fXRPcLPLpJ2krRtp3uFi0dgugIOvn4o6SxJp4afP0z3kjh7hwUI1zvceaku3QufrlnjF2LW2wjZUwFPtx0C9vH+Xh/oG4m650+SHiPps4na60IzB2Rvpn440YX+LdTD97oybA0I9OFLZSwLAXusFPshgAACCCAwHIE+fBbaTNJdshkpd5W0a/jf2w6nC7lTBJIL/FTStyWdKek74efy5GehwSEIEK4PoZcj73Fubk6rVq1auDche6TfDO9GwD6+c24h6ReJ+s4BseuHv3kgddivJelQSf+TyO8vkrbLauK7DB5bAwJ9+FIZy0LAHivFfggggAACCAxHoA+fhTYJC5vuKMkzhUalYobTi9wpAmkFPHPdi5t61p3Ddi94yoJgaY2H0Brh+hB6ueI9jgnZ3coSarJXxJyd3QnYx/fFliHQTbVIpxdNfZUkh8V93/yG6nvCrP0U9+o3APydYUiLxKZwi26jD18qY2+WgD1Wiv0QQAABBBAYjkAfPgttLOlWklx3/V5ZKPgASXcPCyL5/vpwj8MZkdzptAT8XcFfOv3zrWwhtZMkufa6Z3pdIMlfTNkQiBUgXI+VGuB+K1as0PLly/PufC4r8bZoivsAibp2ywTs43vMb1m65Jo/p6bYvippX0lXpGhsxtvw7P+TwySaFJfqfrhDioZoI19gSF+4CNj5LUAAAQQQQACBhQJ9+Cy0kaQbhp97hy8ersnuWSr+2YBuRwCBUgG/eu5Z6ldJ+rqkE0PA/ruwwOlfS1tgBwSuESBcLxkJrke+dOlSHXjggdp222EuGULI3qu/LgjYx3eny5y4ZvogjajtAAAgAElEQVSDEvW4H3jfSZL/be775nKPLlXnhxQptuPCIqcp2qKNHIE+fKmM7VgC9lgp9kMAAQQQQGA4An34LOR7cMjuLzEO2B8qaVkI3G8U/mw4PcqdIlBPwK+b+wv7byWtDoGAZ7D7vztc57tEPdehHUW4HhGujxb79CxuQvbcmez+jyuG9svT4fslYB/febbxeHZZlxQTPvxvsp/K/bLD4yX20r2u0hmxO0fs59r1runO1pBAH75UxtLwoThWiv0QQAABBBAYjkBfPguNSsHsHEL2e0jaXtKtw8wXB/Cp6l8OZ3Rwp0MQ8Mx1f2H/o6SfSzo7m2n3TUmnSvp+CNb5HjGEkTD5PRKuVwjXR7t6JvvKlSsHPZPdC5+uW+e1TtfbCNkn/51sqwUC9mLp/SR9XNJ1E3WI1xzy2ih93zzr/3OJbtKfcZ6VfS/4UKL2aCZHoC9fKmM6lw/GMUrsgwACCCCAwLAE+vRZyPdyc0nbhXqNu0vyz81CqRjXamdDAIH1Ba4OpWEukXRa+PEX97WSLmLmOsMlUoBwvQTKZWFGM9cX7krIvkKE7JG/abO5GwF7cb/cPvzbev1E3fdoSccmamuWm3lJ9lDidYku0OvJ7C/pO4naoxkCdsYAAggggAACCCCwnkCfAnbfmGcHXU+SF0baO6slfd+w+KlrtPuLzWgmu1/THc1675sBQxyBPAFPthn9eCFTz1x36ZfLQlmY87NFgr8cFhTzq+deQM312NkQKBMgXC8Q8szsubm5seH66FBCdkL2sl+0Gf5zAvbizvFnzl9I2jJRH/53tiD5fyZqa5abeX+2yPpTEl2g38jz262eVMDWkMCQvlAxg72hQUSzCCCAAAIIdFigb5+FXIf92pI2D7PYd5C0JITsW81bDNVBvGe0e38bpKiL2eFhwKX3XMCBur8LuBTMn0Jw7lrrrrnuL/0O1z1j3TPX/fMHSX8O+/echtubUIBwvV64vibUUV5vhVMveLp69erBlovxDH8/jBhTLuYoSYvqyEw4fjk8jQABe7njdyXtUr5b1B6fyGqwP63nC536YcTRYbJMFErJTp+XtE+KhmhjvEDfvlTS1wgggAACCCCAwJAFRrPSHZxvFmazuxa7X8+9naRt5s1o90z3TUK4PprRPmQ77r2fAg7WHbD758pQa93B+nnh56eSfhhqr7tGqX8cxI9mu/dThbtKIUC4Xj9c90Lc3vxgi5B9niMhe4pfzdbbIGAvJ/cCmy8o3y1qj7Oyh+GP7Xkd9rtLOiaspRSFUrKTF03OXVE5ReO0cY0AATsjAQEEEEAAAQQQ6J+AP+O5HIx/XC7GAcbWkrYIr+g6fHe4fh1msPev87mjRQKjGeyjeuuXS/pV+PHsdc8Kdb11l4zxD2++MojKBAjXC4Q8A3vJEr88tWjzzPVRuD76Q0L2BUz2c836nJns9ptjJnvZr2frf07AXk7+ZEkueZIqg/RsbM/K7uvm0jD2SrU9QdKHUzVGO/kCqQY3vggggAACCCCAAAKzJeBZ6f7ZNNRfH4XqDtZdRmZUj3006322rp6rQSCdwGg2+qjuusu/eDa766w7bPeP/+/RTPd0Z6alPgoQrhf0asVwfdTSyiw0Pmh+s0MvF0PI3qm/OgjYy7vrrpI+lnBGtmdje1Z2X7dFfydOcKOeRPAoSWdO0AaHRggQsEcgsQsCCCCAAAIIIIAAAggggMDgBQjXC4aAy5t45nXOljdzfeFuuYHS2rVrB1uTnZC9M3/fELCXd5XfmPyspPuX7xq1x0mSHhi1Zzd3+lH2QGLHRJd+Qiip44kEbA0KELA3iEvTCCCAAAIIIIAAAggggAACvRAgXK8Xrq8KZU1iBsFh2U6L6gQTsueWi/GsVD/NYOHTmJHV7D4E7HG+R0h6dtyupXt57RT/nXxp6Z7d22E7Sd+WtHmiS6f+eiLIsmYI2MuE+HMEEEAAAQQQQAABBBBAAIEhCxCuNx+uj86QG7KvXLlSBx20XhWZQY1H17TPqclOyD4bo4CAPa4fHhcW7ozbu3gvL0ju9Qg+kaKxGWvjaZLeKWnDRNd1L0mnJmqLZgoECNgZHggggAACCCCAAAIIIIAAAgjkCxCu1wvXJ6mRTMieY+7yOy7Ds2AjZJ/+31wE7HF9sL2kkyVtHbd76V5V3o4pbWyGdnBJl30TXc8fQt373yRqj2YI2BkDCCCAAAIIIIAAAggggAACCFQSIFyvF657ZqnDr0k2QvYcvbm5Oa1atYiWkH2SkTb5sQTscYYbSHq7pEPidi/da60kl1Pp07Zx5vNrSZsluqnjJT1C0l8StUczBQLMYGd4IIAAAggggAACCCCAAAIIILC+AOF6wYhwyOuwNy8DThCuj5p1yO66MNvOP8/y5ct12GH+o2FuY0J2YyyhJvtUxgQBezz7YyV9JH73wj3/IWk3Sd9K1N4sNLO/pM8kvJAnZTPYP5SwPZoqECBgZ3gggAACCCCAAAIIIIAAAggg8G8BwvWC0bBixQo55M7ZvOjmohomEw4sQvYcwII+SPH2wIRdNrjDCdjju3wLSRdIulb8IYV7flDSUyX9PVF702zmutlDsqMkPSrRRfxW0laSrk7UHs2UCBCwM0QQQAABBBBAAAEEEEAAAQQQuEaAcL1gJBTMnm4iXB9dCSE7Ifss//1EwF6tdzzj/G7VDhm7t8PjO0g6J1F702xmb0knJVzc9AuSHjTNGxrauQnYh9bj3C8CCCCAAAIIIIAAAggggECeAOH67IXroyty36ykXMz6HVQwk32SRWb526GaAAF7Na9nSDpSkmuyp9hem9UYf2WKhqbYxoaSvLjpAxNdw98kvUDSEYnao5kIAQL2CCR2QQABBBBAAAEEEEAAAQQQ6LUA4XpB9y5btkxr1uRWf2ly5vrCKxobsh944IHadtv1SrX3erDOvzmH7K6Jv26d1zpdbyNkb2cUELBXc76xpJ9lC57eqNphY/f+eQimz03U3jSa8d9tn5a0eaKTny1pL0m/TNQezUQIELBHILELAggggAACCCCAAAIIIIBAbwUI1wu6dky47jTX9b5T11wvG2SE7DlChOxlw6bRPydgr87rMPmh1Q8be8R7JHlmfFe3r0raM+HFv1HSixO2R1MRAgTsEUjsggACCCCAAAIIIIAAAggg0EsBwvXuhOujK/VU9dULy8UsXbpUK1euZCY7M9nb/ouKgL26uBfyXCVpk+qH5h5xhaR7S/puovbabMb16F2XPtV2aai9fmaqBmknToCAPc6JvRBAAAEEEEAAAQQQQAABBPolQLjevXCdkL2gz1zGxwvRjikXc5SkRXVk+vUrPZW7IWCvzn4zScdJukf1Q8ce8UVJD0jYXhtNeex8R9IuCU92tKSDJf0pYZs0FSFAwB6BxC4IIIAAAggggAACCCCAAAK9EiBcH9OdDmcd0ubUXHc4u2SGRgEz2XM6g5C99RFKwF6PfD9Jx9c7dOxRT5TkgLkLmxd5XSHpVQkv9u+SbivpnIRt0lSkAAF7JBS7IYAAAggggAACCCCAAAII9EKAcL16uO5a617QdNa23JDdC56uXr16sOVi/JDEtfNzZrK7H107n5ns6UYyAXs9Sy92+mNJN613eO5Rf83Krewj6UsJ22yqqWdl935k4sZdOmtvSf9I3C7NRQgQsEcgsQsCCCCAAAIIIIAAAggggEAvBAjX+xOuz7+TtQtrshOyE7K39DcWAXs9aM/gfnVWyuTl9Q4fe5Rnb3t2/E8St5uyOdddP0nSDRM26tnrXjg29VsBCS+x300RsPe7f7k7BBBAAAEEEEAAAQQQQACBawQI1wvC9SVLcqu/zOrM9bw7IWRfoMJM9lb+6iNgr8+8VZjFvln9JnKP/JqkfSVdnrjdFM1tk70N9FVJ/t+Um/+uvl9Wcsaz+NmmIEDAPgV0TokAAggggAACCCCAAAIIINCqAOH6GG6HsD0I10d3tzIrf3LQ/FtlJvvYmewuE+OyP5SLmeyvIgL2yfxeI+kVkzWRe/Qpkh4l6ZIG2q7b5M6Sjg110uu2kXecHyQcIOmElI3SVjUBAvZqXuyNAAIIIIAAAggggAACCCDQLQHC9TH95QUxXas7Z+vSzPWFl78oZPcOa9euHWxNdt+/H6Lk1GQnZJ/87zIC9skMr5XNNj9D0p0mayb36M9KOkTSLxpou2qTu0h6rySXh0m9vT+7x6embpT2qgkQsFfzYm8EEEAAAQQQQAABBBBAAIHuCBCuj+mrgnB9VVgIszu9vPhKD8v+0/KF/3noIbsfprjfF2yE7JONdAL2yfx89GMkfVjShpM3taiFL4bw+fwG2o5t8raSPiHpjrEHVNjPM/TvKencCsewawMCBOwNoNIkAggggAACCCCAAAIIIIDA1AUI18d0Qc/D9dFd54bsK1eu1EEHrVdFZuoDtc0LmJub06pVfoay3kbIXr8TCNjr242O3DQE0A+cvKncFq6UtL+kLzfUflGzj5T0dkk3b+jcXiT28IbaptkKAgTsFbDYFQEEEEAAAQQQQAABBBBAoBMChOtjuun/t3cn0LYU9b3HfwuQMIV5EFEZogkCYbkiiCiTIDMSEESQ0YUDPkEERBGI914VAlEhTAHicBkDgkiYRUAmldlnfEFQUUTwAQooPATC5Osf1sHDufvcXdVdPezd317L5UpOVXX1p/sc8NfV/5pLuO4V37NG4u7GT5KQfYDVNCG7W3qnW2qyxz9fbknAnuY1Xeu3SLqlplXsPuf/SDpS0ikN1WV/naQDJe0rab48RHOM4o2dXdf9yZrGZ9gEAQL2BCyaIoAAAggggAACCCCAAAIIdF6AcD09XP+ApDmWNXf+TsdNkJB9gNOsWbM0c+YcVXTccpyfhbgnJq0VAXua19xa/5Okz+UbbuBIt0s6UdI5xeaqz9Zwrr+StK2kgyStU8P4E0M+ImljSf+nxnMwdIIAAXsCFk0RQAABBBBAAAEEEEAAAQQ6LUC4Ps3tcVkQr1wecPQhUHXI7rowK02+fgfMM2b4R/08CNmz3HcC9iyMLw0yTxFKXyFps3xDTjvSrcXK8i9Ico12r26veiwiaZNQ733rqoMN6f+ipP0k/VvN52H4BAEC9gQsmiKAAAIIIIAAAggggAACCHRWgHB9mlszlyD1nZLm2PWys3e42sQI2Qf4zeXZGMeSQdWeoMG9Cdjzqq4i6WZJy+QddtrRfifp3BDsXyvpmYTzLi7Jf0PXC19+LJHQt0rTCyTtLenxKoPQN68AAXteT0ZDAAEEEEAAAQQQQAABBBBoXoBwfRrzudTb7lO4PqFDyD5NyO4vHH71qznKrxOyD/9bRsA+3Ci1xa6Svl7UTJ8/tWOF9g6rHwh7EPgX4eehtvnzk8Z8lSSH6G+UtGL4IuY1krx6vanjvyR549R7mjoh54kTIGCPc6IVAggggAACCCCAAAIIIIBANwUI1wnXU55MPy+zKRfzSjKvZCdkT3mMXm5LwF6KbWinT0g6dmirfjV4TtL6YTPYfl35CFwtAfsI3CSmiAACCCCAAAIIIIAAAgggMFCAcH2aB+Od73ynrrtuYPWXPq5cn6o0bci+5557aqWVXlGqvTe/eoTspW41AXsptqhOZ0jaParl+DdyuO5NTb83/pc6mldIwD6a941ZI4AAAggggAACCCCAAAJ9FyBcTwvXXfbAG5r2peb6sN8PQvYBQn4p47JC05SLOT2U0Bhm26efE7DXe7dPlrRPvafo/Oh/krSnpDM7P9MeT5CAvcc3n0tHAAEEEEAAAQQQQAABBEZUgHCdcD3Ho+ul6t7Y8BVL1jfaaCPNnj27tyvZCdmTHi0C9iSu5MbzSTpG0n7JPcejw4vhxahX83N0WICAvcM3h6khgAACCCCAAAIIIIAAAgjMIUC4Trie89eCkH2Aplewu8zQgJXs/gLCX0LMsSNqzpsyQmMRsNd/sxyyHyfpf9V/qk6d4YVQIuecTs2KyQwUIGDnwUAAAQQQQAABBBBAAAEEEBgVAcL1acJQl/UYUHPdIejKo3JzW5wnITshe9nHj4C9rFx6vxlFl5np3Uayx/9I2lTSjSM5+x5OmoC9hzedS0YAAQQQQAABBBBAAAEERlCAcD0tXPdKY29oyhEnMDBk94an1157bW/LxbCSfejDQ8A+lChrgz0kHSVp+ayjdmuwH4a687d1a1rMZm4CBOw8HwgggAACCCCAAAIIIIAAAl0XIFwnXG/qGb13ak12QvZpy8X4Cwm/xOlzuRgC9qZ+M/9yng0kfV7S+pLGKdd8TtJlkj5RlGG6r3lWzlhFYJwexCoO9EUAAQQQQAABBBBAAAEEEOimAOH6NOH6yisPrP7CyvXqzzEh+wBDP28DarL3PWQnYK/++1ZmhCUkHSzpgGJF+wJlBuhYn9+FlwanSnq2Y3NjOhECBOwRSDRBAAEEEEAAAQQQQAABBBBoRYBwnXC9lQdP0uxiZfZek0/e95XstvDGp9PU+u/rSnYC9rZ+Q/983tUknSBp43anUens3sR0f0kO2TlGVICAfURvHNNGAAEEEEAAAQQQQAABBMZcgHB9wA12uOmQc9CPqLme/TdijpDdZ7j33nt7W5Pd1+8NdU877bSp2H1dyU7Anv3XLnnAv5a0naSPSlo3uXd7HS6XdJKkq1m13t5NyHVmAvZckowzCgKLhLeb/hf11SWtI2nRaTbHeFHSg5KelHRL+M8Nku6R9MwoXOyQOS4u6c3hX8BXlbSWJP9DaZkB/VwH7CFJjwWHH0jyf/wvUP7ZKB/+lGxNSX4m3i7pHyQtKWnhKRf1x+If1g9Lul3SHaEu2s/G4PonX+a8odbkesHCvx/LTvP7YQ8/DzbwBizXSrpV0qOj/DAwdwQQQAABBBDolADh+qAEffpw3WnnBzp1B8dnMjOKS5k59XII2QeG7GZy3aK+1WR3bjD1f0OW/Q34sKSvlO3c837OM95b/O/U94e8I9c9ycnqZ+UmSV+X5ID9iZyDM1Z7AgTs7dlz5voF/Hy/UdLeRTC+m6TXZDrlT8M/8M4KoWumYWsdxuGpQ3T/S/f7JDlgz3E4cD5O0iVF7bPHcwzYwBj+h+z24RMsm1Q5bi5e0hwT/sHo0HnUjleFlyz+HG0LSfNUvID/Gz6ldd24+yuORXcEEEAAAQQQ6K8A4fqAez+XleuE6/X/rgwM2WfPnq299npFFZn6Z9KhM8yaNUszZ87x7sEz9P/unGOJe4emnnsqXpy3nKSnKwz8V0UNbv/v9h0lXVBhHLr+eeNTb4Tq/527SVhY2baLg/TvFlnMvxb/G/z6tifD+fMLELDnN2XE9gUWDG8tPyvpb2qejgNW7/Ds1bt/qvlcZYb3Cv19ipX4n5xmdXqZMafrc6Gkz0jyC4guHl5JcXioo1g1SJ56ff7i4RRJXwhfPnTx+ifPaeK5OKzGf9m4rfja45DwLw8vdB2E+SGAAAIIIIBAZwQGhuudmV33JuJ0c1b3pjWWMxoYso/llea5qL6F7A7HHZKXPZ6nTEhZurn2W6j4An3t4svrbYvcZitJ/oK/qcM11b9ZrKb/zyLov7HiC5im5sx5SgoQsJeEo1snBRys7yLp2BpDw+ku3GGily78pCMyDlAd/DtQ9irlJg8H7R+X9ECTJ53LuWxxhKR9G5rPiUXpGAfXXfzUy//St1N4GWCXJo6u/W40cc2cAwEEEEAAAQTKCRCup7n1LcBM06mnNSF7misvgNK8aF2fgP+3sEvIrBhKB7tW+0qhJOrrihxpsQqn9pfcv5Xk//55WID5y+JLjvvCxqV+ecIx5gIE7GN+g3t0ed45+uxQZ6vNy/bu1V7F3Va5EP9Oe8cjf47nf0i0dbg2u0Nmf/7UVp12W2wdnoumwuQJb4fr/nLgPEldWb392vBc+BO5Ng7/j5Ev8ta+DXrOiQACCCCAwEgIEK6n3SbC9TSvnK3977VeXOVwjmO4ACH7cCNatCPgfej+tigBvEL4by9OXCr8bjtDcCg/9Zj4UsF11L1C3dmP9yZzmaC7+AqhnRvZhbMSsHfhLjCHKgL+4/YxSV9qYaX2dPO+W9J7wh/XKteW2tcr+D8XysGk9q2r/TWh/r03SW3ysIVXrR/Q5EkHnOv8ELR7Q9A2j40lfUPS0m1OQlJbz0PLl83pEUAAAQQQQGCIAOF62iPiBTXXpXWhdWYBQvY0UEL2NC9aI4DAiAkQsI/YDWO6rxDw28XjQ4DZNZo/hDrwVzc0MX/OdG7YqLKhU0afxp9GbdPgCwdbfDVsDhM9yRobtvXCZeKS/LLHz0bTpYKmI70zfFngz+U4EEAAAQQQQAABBBBAAAEEEEAAgZEWIGAf6dvX68k7LDxJ0oc6rNBUyO5A2buMt1X6I+YWNBWyLxk2EfGqni4dj4RNVfwZWZPHDqFMTe5NXateg+vSbRpq0lUdi/4IIIAAAggggAACCCCAAAIIIIBAawIE7K3Rc+IKArnDddcIn1zCZIGw+UWFKb7c1SH75mGTixzjTR0jd7ju+mGTy5ksImmJTBOvO1St08IB9fJFCZ4qQXXdz8LU2/RWSVcWdfAXz3D/XE9uYmOWXL8fLhfjFwCPZ5gfQyCAAAIIIIAAAggggAACCCCAAAKtCBCwt8LOSSsKHBRqrpcd5nZJp4Tw0cHhdJtQOphcK5Qa2UOS63qXOeoKlucrNuDwpqreTLPM8aIkl7BxOZXrwwYdfxowkP9OeLftdUI99R0rBM11hao5Xrp4g5LZks4Im5QM2pzVLxzWk7R/yXI8Ta3k94amVxWlYVYt82CE5+LfJX1X0qPTPBN+4bClpH0rbC78lbCHQlsb4ZbkoRsCCCCAAAIIIIAAAggggAACCCDwZwECdp6EURMouyrXAd5xko6aJjAc5uAAd+sQ7P/NsMYDfn6ppJ0kPV2i73Rdypb/eELSZ0Ow7hXrqcfCknaWdEzxH++snXr4Pnjz0UFhfupYE3/HDi5egBxdprOkX0j6aAiTp3vZMmhoB8x2TH3BcVsIpgcF1yUv4RXdqrx48Ysnb5TrF0+xh/858vfheVo7ttOkdrtLOqtEP7oggAACCCCAAAIIIIAAAggggAACrQsQsLd+C5hAgoBXD38r1G5O6KaLwyrZB1I6TdPWq9i9evmIEqu4cwaJZVconyzpEEkO2aseDtf9wsLhdMrxrKR3FTXjb0zpNJe2XlnvldYLJY7nFfyHhRcvVV58rCnpG4mrxetcub1+WIE+f4KHa8S/P/Qr++Jj3vB79qXEDVXvkbSxpPsT5ktTBBBAAAEEEEAAAQQQQAABBBBAoBMCBOyduA1MIlJgN0lnRradaDYrhOG5S1A4EHSounTCfHIFif699SrjwxPO7TB5b0mnZ1w57tN7Ln5x4DIzXuUfe7gkzTaSnoztME07v3Tx1wEbJo7jQPl9IZhP7DqwuTdXdWj+nsjBfD/8RYM3p815+AXQecE2dtw7JW1XlP/x85nj8MuT8xNrv38hfA1QNtzPMW/GQAABBBBAAAEEEEAAAQQQQAABBJIFCNiTyejQksBSRQ3wKySllKD4tKQvZg6UJ1++67N7TikhuwP/mRUN31Cs+L0hbLoZM1RdYe7kcztYPjcxZN8l9Im5hunauDyLV+WnHHXVQXfpHJdY8YugmMPBtl/U/DamcWSbdSVdJyl29Xpd+wOkhuy/keSV9/dGXifNEEAAAQQQQAABBBBAAAEEEEAAgU4IELB34jYwiQgB1/w+J6LdRJNDQ/mSulfEptaEv7sIQDcqyqo8nHAtU5s6oJ8R2d/X7yDbq+3rPlJrwl8pafsKdemXDSvQV0+4sD9I2lzSrQl9UpouFlalbxLZKccLl4lT+e+5N739WOS5nwoB/y2R7VObpW5GvF/xsurE1JPQHgEEEEAAAQQQQAABBBBAAAEEEGhTgIC9TX3OHSvgshcXhmA0ps81khz2Ph7TuGIb/w6lbrBZZeX2cmGF8qqR866z1vfUKbhEzEmSPhQ5N9di98uGmyLbT22WWjKoiZX8nuOKkq6S9MaI6/JmohtkKs/iLylceme1iPO6Sd1lWVLL1VR94RJ52TRDAAEEEEAAAQQQQAABBBBAAAEE8gkQsOezZKT6BNYIG2IuHnGK3BtoRpxSXrV8SShxEdPedbe9Iv/5mMZT2mwh6fJQ+3xY95zh7bBzTfx8pcLBLzhWiexwZNhoNLL5y83K1F5v6qsGTzJlNX+uVezrFbXory2C8/kiMJsqybKppG9Hbgj8WLHJqq/hroj50wQBBBBAAAEEEEAAAQQQQAABBBDohAABeyduA5MYIrBvKH0RA+U64N50s0x4HTP+dG1cg/ybkcH3fcUK53cUK70dcqYcqSVAcgW3KXN0W9e+PyqyU9nNTlNrjd8maUtJj0bOq2ozr+Y/W9J7IwbKUTbIp/lIqAEfccqXvjRwSZa6SyilvgjZKuxrEHMNtEEAAQQQQAABBBBAAAEEEEAAAQRaFyBgb/0WMIEhAguEmtYO3oYdDgvdzitmmz5SynM4/H+npO8lTjLlHK417k0j/zvxHDmavylc25IRgz0UXjZ449GUI7UO/Y6SvpVyggxt7X915IajVcoGTUz1+BCax0z9HyVdHNMwQ5uUFy6HSDo6wzkZAgEEEEAAAQQQQAABBBBAAAEEEGhEgIC9EWZOUkHgtZJulrRCxBg/KUpkbCjpkYi2dTRJCTj3kXRq4iTWDjW2Xdt62OEyMi5T8sywhjX8PPWlyGYhiI6dSuqq6LKr5GPnM127lL0DqpQN8vn9t/wsSe+PmHTTpVj85YCfx5jjDEl7xjSkDQIIIIAAAggggAACCCCAAAIIINAFAQL2LtwF5jA3gZS60idI+niLnC4T46A05igz111DiBozfpkAP2bc2Daud35EZOPUuaaskPcUvBmqy7W0ccSWNyq7kn/imlJeOvy6+MrjbUVJGbkYSrQAACAASURBVNfob+J4i6QbJC0UcbL/CPer7tI1EVOhCQIIIIAAAggggAACCCCAAAIIIDBcgIB9uBEt2hVIqSvdZpBqpZQgscxK3dgV8mVL0OS80+9OKEGSWhYkZUV01eC6qknKM1GlbEuXA/aUr1Da+tqg6n2mPwIIIIAAAggggAACCCCAAAII9FSAgL2nN36ELnuUQuWUldWpJVxSyq60HSr78XqXpO9Ebvqaupo/paZ31dIrVX9VlggOa0UMlOowecguB+zLhzJPr48wIGCPQKIJAggggAACCCCAAAIIIIAAAgh0R4CAvTv3gpnMKZBSV/r/hU09/6tFyDqDxL8OdaxdMmfY4Q1D3y7p4WENa/x5ysrt1NX8p0vaI3LuB0k6JrJtHc1SnmFveutNev0spx4LS7pI0iYRHX8TSsQ8ENE2R5OUZ6HtFyI5rpcxEEAAAQQQQAABBBBAAAEEEECgRwIE7D262SN4qV1elTuIcxVJ35f06gjr1JW6dYb3EdNNbpJSOz8lYE8Jkl3HO3UD1eQLjegQW4++6pcHsS8eng6bAd8WMfccTVK+Zkh5FnLMjTEQQAABBBBAAAEEEEAAAQQQQACBSgIE7JX46NyQgJ/TJSUtKGk1SctIWkfSYuG/F5Xk0NChblMbNw669CZW6s4raalgsaakZUPtd///XIbEK93vlOQa6E82dH8GnSalBvuRkg6LnGvKS5cufNXgy4rdnLbqC4HYIN9zSt1YNvL2DGyWUtIntR5/lXnRFwEEEEAAAQQQQAABBBBAAAEEEKgsQMBemZABEHhZICVUHveVunWFqikr+X8dSqG0+dLFD0fKc1El+E7Z/LWpUix+KXahpM0j/064RM4VkW1phgACCCCAAAIIIIAAAggggAACCLQuQMDe+i1gAmMkcIQkryKOOcZ5pe58ks6VtEMMhKRti1X4l0S2TQnYbw8lYn4fOXZdzVIC9iobnaaUKHpK0gZF+H9HXRcdxl1X0nWS5o84T9USORGnoAkCCCCAAAIIIIAAAggggAACCCCQV4CAPa8no/VXIKV0iZUcPn9rTLlWCLXoV4y4vtR64CkBe2qd+4jplmqSErBXWVnuFxtnSto5cpanSfpwUZ7nucj2qc1eJensomTReyM7+qXM7pKej2xPMwQQQAABBBBAAAEEEEAAAQQQQKB1AQL21m8BExgTgZT6612pDV4XvVekXxQ5+C8lvV3Sw5Htxz1gr/pSYAtJl0uK+dv+oqSdJDnUr+PYLQT+MWO7/rzLw3w7pjFtEEAAAQQQQAABBBBAAAEEEEAAga4IxIQwXZkr80CgywIzJc2InGBXSpdETjepWeoq6tQV2+MesFetG5/6JcUfQn30W5Pu8vDGfmlymaTFhzd9qUXVFwuRp6EZAggggAACCCCAAAIIIIAAAgggkFeAgD2vJ6P1U2BlSTdKcmmUmKNKne2Y8dtsk1Jz2/NM3dRzuaKu+g8kud74sON7YVW0vxho80gpEfObsDHrAxUmvGlYCT5P5BiPhDr4N0W2H9bsXZLOTwjXvZLeK++vGjYwP0cAAQQQQAABBBBAAAEEEEAAAQS6JkDA3rU7wnxGTcC/Q58r6kYfHjlxl8LYTNLVke1HqVlqze3HCof1JN2VcJEpK7SrrgZPmNZcm35a0lGRg+XYfDT1mfTUXIfdLztOl/RC5FynNptX0r6Sjil+J2LDfY/xBUmfLb4A8e8GBwIIIIAAAggggAACCCCAAAIIIDBSAgTsI3W7mGwHBVaXdJ2kpSPndksoyfF4ZPtRapa6crrMppYLhJrhrtc97OhKrfuvStp72GTDz3ME7B5qMUn29crwlOM2SZ+Q5Oc0Nmh3sL6hpC9LenPKycJKe2/KOo6/D4kUNEcAAQQQQAABBBBAAAEEEEAAgVEUIGAfxbvGnLsikLpi2/PerwjjT+zKBWScx1KSrijqbq8dOWaVTS1TAmsH8Z5XW8fCYcPXTRIm4E1iL0loP13TsiG7x/udpHPCPH5cPLePTgrcHaj7fq8pyeVvdpG0TIn5ekNTwvUScHRBAAEEEEAAAQQQQAABBBBAAIHuCBCwd+deMJPRE9hN0pkJ0767WO2+kaSHE/qMQtMyJUmulLS9pKdLXOCBYbV0TNcji/Inh8U0rKmNa8V/X9KrE8bPFbD7lAtKOqJYIX5AwvmbaHpaKCfzxyZOxjkQQAABBBBAAAEEEEAAAQQQQACBugQI2OuSZdxxF3irJIfEiydc6EeLoPWUhPaj0nQHSecl1N2uuqmlN9H8jqSYv19tl+RxWH5R4o3MGbD71HbaWtLZRX30RRPnkrv5E6HWu5+X2BI0uefAeAgggAACCCCAAAIIIIAAAggggEA2gZiAKtvJGAiBMRFw6Q2X8Fg/4Xpc23rLUGojoVvnm65UOFwjySu1Y4/zJe0aNtaM7TO53WuL2uI3S1ohovOz4auBmyLa5m7iv68nFOVWPpY4sL+McBie+3C4/k+S9i9Wtbu8UdOHSyP5awKH7BwIIIAAAggggAACCCCAAAIIIIDAWAgQsI/FbeQiGhRwMHmSpA8lnLPqiu2EUzXa1C8aLpCUUl/8kRB431lhpikbnfo0vl+ufe+6700eKxc2N0a+CJg8r0OK0i5H1zhR10/3pqufLFk7PWVqLgF0sqQvSXowpSNtEUAAAQQQQAABBBBAAAEEEEAAgVEQIGAfhbvEHLsiUCZc99yPCzWwmw5463QrE657PrnK5OwbVofHXONTkjYoNuS8I6ZxxjYzi1B/Ronx6g7Yfe+8OalXsq9VYn4pXfzlxucleUPT51I60hYBBBBAAAEEEEAAAQQQQAABBBAYBQEC9lG4S8yxCwL+XTm4xMpir2B2mPl4Fy4i0xzKvmjwxpYfzhS0rhFWh8fWwL9U0k4lN1Utw/YGSTdIWr5E5zoCdj+/fx+e3y1KzKlqF69kd7mcfxnDMklVbeiPAAIIIIAAAggggAACCCCAAAIjLEDAPsI3j6k3JlA2XP+DpM0l3drYTOs/Udlw/eeSNpV0X6YpzifpTEk7J4z3aUlfbKBUjI1cQ/29CXOb3DR3wL5asRnvvwb/klPK1s2r2A8PYbtDdw4EEEAAAQQQQAABBBBAAAEEEEBgpAUI2Ef69jH5BgT8O3JgqCGdcjrXXfeKadcoH5fDwfHxkvZJvKC6XjR4JfblkmL/jjVxT8q+jKkjYF8wfHUxK/F+NdH8F5J2keQSMhwIIIAAAggggAACCCCAAAIIIIDAyArEBlMje4FMHIEKAmXDdZ+yqdXSFS4vqWvZcL3OUNsB8nmStkm4Eof9Xll+dUKf2KZ+Xj4Wau7PE9tpQLscK9hfLemsxA1op5uyV50/NOmH/nqgTOmbqeP72fDLqxMlvVDBi64IIIAAAggggAACCCCAAAIIIIBAawIE7K3Rc+KOC8wr6VOSjiwxz6+EoHVcNnV0kO362XuXsKj7RcP6ISyfP2Fuvi8fDCVmcm086+floBI1+gdNu2rA7vrvXtn/xgSTyU29uvzrki6S9LO51MxfpNi89G2SdpT0vqIMTWw9/KnT+rKkz2SqzV/ykumGAAIIIIAAAggggAACCCCAAAIIlBMgYC/nRq/xFvBq7cOKWt0zSlzm14pNHPdrcDPNElNM6rKwpFMk7ZbU68+NDw2bWta5OtmrqR3+p5at8fxOluQw+4kS1za5i1eL/5uk7SuOM9F9W0mXlBxrRUlXlQzXLwxB909LnNu/M1tL+mdJq5boT8heAo0uCCCAAAIIIIAAAggggAACCCDQvgABe/v3gBl0S8CrtY+V9JES0/pmWBn9eIm+XeyypKRzJG1WYnJNBqavDaFymWDX4brLlJxb1Cv/Y+J1+uWDS8LMLFau+7mZ23GtpDUkLRNxjrIB+2Kh5v8mEeeY3OTusAL9x4n9BjX3Sn6vZvdXHAsljlf31w6J06E5AggggAACCCCAAAIIIIAAAgggMFyAgH24ES36I+CA8quh5EXqVY9buO7Q2iua10qFkNRkuD4xvbdKurJCmRLXA/c9nC3pZkmu1T7ocBkUl0X5QHhOYmqt/1zSniHEf32EZ5mA3X/LPyfp8IjxJzc5TdK+JV4uDDvNSpLOT3x+npX0rqJu/I3DBufnCCCAAAIIIIAAAggggAACCCCAQFcECNi7cieYR9sCLvPhDTNd0zv1GLdw/U1FMHqppFVSIVoK1yemuUO4hzGhd8ylPVgE1s+HhmU39nRQv3lRv/7+ENzHBOxbSboiZoKT2qwj6buJq8brfhFS5oXVbZK2LMosPZp4/TRHAAEEEEAAAQQQQAABBBBAAAEEWhEgYG+FnZN2TMCB8rdK1o4+K9T/Ti0v0jGCl6ezsaRvSFq6xARnSTqixc0q/ffMJVuOK1Zz5wrZSzC83OUpSTtJukzS8pEBu/tsIOmOhBO7PI1fDm2T0KepjXjLlK2puslrAgNNEUAAAQQQQAABBBBAAAEEEEAAgWoCBOzV/Og9+gLrSrq4ZKB8qqQDxmRDU/8t2LHYHPPsIiT3hpWph+tne0V0nRuaxszJ1+FyLN5sts2Q3SvX3yvp6jBpl9xx6ZkVhlxEmYB906JszbcTrvcaSV7t39ReAakbr/4mfElyb8wNpw0CCCCAAAIIIIAAAggggAACCCDQpgABe5v6nLtNAT/7u4ea62UC5brLazRp4+t3QP75Eid17fL9i807T5L0pxL96+riWt6uAe6a6U0f3jT0PcVmn3dNOvFbJN0QUcLF4bJrvD8QOWmXrjlT0s6R7R38+yuF/x3ZPlczl17yy4b5Iwfcr3jpdWJkW5ohgAACCCCAAAIIIIAAAggggAACrQkQsLdGz4lbFKgSKHvaXVmtnYNw4RBk7lVisOck7Ro2B+1SuD5xKd5o8z+KzU/9lUJTxxlF/XCHw09MOWFswP7rELC7/nvMsXLYFHTYyviJsb4g6bMtvAzxP2uODS9jYq7rllC7vqlV9jFzog0CCCCAAAIIIIAAAggggAACCCAwhwABOw9F3wTKbLw4YeTV2ntLOr2FgLKO++SyJRcWG5quVWLwqSVQSgzRSBfXJ3fg7WC5zJcKsZP8haQPS7p2mmfj3aEU0bDxrg+11J8c1jD83CvXz4ls23bpldUlXRdZjunZou1GRch+U+S10QwBBBBAAAEEEEAAAQQQQAABBBBoRYCAvRV2TtqSgFc0u2xImUB58oaVLU0/62nXlnRBUav8dSVGvV/StpJ+VKJvW12WKoLvGWET1Jy12b3i3F802NIr+qc7vNLfG+IOOy4P9dGfGdYw/Pz48AIhprnL+PhlQ1tfG/ifN1+XFPu1BJudxtxV2iCAAAIIIIAAAggggAACCCCAQKsCBOyt8nPyBgVcd/obkatnp07LgbI3hbytwfnWdaqqtedvD5t3/qquCdY8rkviePNRh7d/V/Jc/pLBm4oeIcmlTGI2dnXbQyPO581ZPxjRzk0WKV4WXVqsmt8wor1D9c0mbboa0aWWJn4xc1HkyH5p4RX6z0e2pxkCCCCAAAIIIIAAAggggAACCCDQuAABe+PknLBhgaqB8p3FSu3tJN3T8LzrOF3V2vPfkbSLpMfqmFwLYzqg9oaiDp43KFZXv17S8lPm4VXpDxUr9n9YtPuBpMsk/WzIavWpl+Jn0KvX3x9xjSmrtj3Xm8O8hw2dunnqsPHK/txliTznmJrxPwkvDx4pezL6IYAAAggggAACCCCAAAIIIIAAAnULELDXLcz4bQo4UD4slAYpM49xCpS9cvuU4kXBbmUgiuD5VEkHFOVQni7Zv8/dlpDkZymmNJFXeF8SiRW7caqHS63tHjmF5GZ+Dr2CfZOInn6x8Q5Jv4xoSxMEEEAAAQQQQAABBBBAAAEEEECgFQEC9lbYOWkDAgTKf0F+taTzJK1f0t01xr8cWQql5CnGutubJH1P0pJDrtJ1/r2S/o5IDdfRd3DujVyHHWdI2nNYo4Z+7k2C94g4V6pHxJA0QQABBBBAAAEEEEAAAQQQQAABBPIKELDn9WS0bgg4yDwnlP5InZHrax9Y1Go/cUwC5TdI+s9ic9fVUyEkOeB0SRivqG5rY8wS0+5cly0lefPSYYdXar9d0sPDGoafv1vSxZFtjwxfc0Q2r7WZX9gcFXGGrtSNj5gqTRBAAAEEEEAAAQQQQAABBBBAoK8CBOx9vfPje92u8XxhZDmOqQrjFii/OQSwrytxu8dpY9cSl5+1S+wGpw7hvZnuM5FnTwnYU2q7R56+dLPYgN0nSCmZU3pCdEQAAQQQQAABBBBAAAEEEEAAAQTKChCwl5WjXxcFvFrbIeUbS0zOgbLDvB+V6NvFLl4J7Q05Fy8xudslbS/pgRJ96fJKAW+kemnYrHOYTeoqcwL2YaL8HAEEEEAAAQQQQAABBBBAAAEEEKhZgIC9ZmCGb0zAda4dZK5S4ow3StpJkjdVHIfjXUVJmPNLhutnFQ77SPrjOEB04Bpi6697qv+YUPLF7X2fvXlqzN/xrxUvTD7YAQ9PIWUF+1aSrujIvJkGAggggAACCCCAAAIIIIAAAgggMIdATDADGwJdF6hSCmXcAuWtw4amC5W4abMkuZzJcyX60mWwwEcknRKB45c77yg2/3Qd9tjjLZJukBRzry+QtLOk52MHr7HdVyXtHTE+m5xGINEEAQQQQAABBBBAAAEEEEAAAQTaFSBgb9efs1cXqLJyfdwC5bIr172xqwPP09nMtPoDOWmEBSQ52PYq7GFHav11j+evNb5fBPivHja4JJf92UzS7yPa1tlkPknnhlrzw87zmKT1JN01rCE/RwABBBBAAAEEEEAAAQQQQAABBNoSIGBvS57z5hBYsVj1e1WJmusOlPeXdNIYBcpvlXRlibIwXiXs8jiu1z5Kx6skLSnJIfaakhYuyqv8Q7h+/9+vkeT65z8MpVfaKHmzhiSXH4qpg7+fpBMTb8DSkq4vvlhYLaJfV1aDp8zZq/m9l8DDEddHEwQQQAABBBBAAAEEEEAAAQQQQKAVAQL2Vtg5aQYBh+sOhVdPHMtB4y6SLhmjcH2tUKfa4WXK4Y1dd5B0W0qnjrSN3eDzN5Le1tKGrTOLZ2xGhNcfJK0v6b8j2k5ukrJC3v1cW//UxHPkbu4V6ddK8kr2YUeZVf3DxuTnCCCAAAIIIIAAAggggAACCCCAQFYBAvasnAzWkMBiofTGJonne6RY0bytpJsS+3W5edlV/HdK2k7SPV2+uLnMbe2wenvBIfP/UyiNcnXD17mcpOuKciirRpzXXx5sX2z++XRE26lNDg1182O6VjlPzPgxbWJfOnisI4v9AA6LGZQ2CCCAAAIIIIAAAggggAACCCCAQFsCBOxtyXPesgIuDeLSLh9KHMCrtR2u/yixX5ebl33R4HrcDnQf6PLFDZmbA+wfhDrkwy6jjaB2X0knDJtY+Lm/qHBd8jKH6+5/R1LM3/Jni9B/oxZfMKW8dGjrxUiZe0AfBBBAAAEEEEAAAQQQQAABBBDosUBMKNNjHi69gwIuc3Fy4rxcy3mbMdss0b+7x4Za8ikcrgnumusPpXTqYNuU8ih3h2C5qVreKxUlX66JDP+rzi2lprlv4/mSdi1Whj/Xwj1N+d2t6tLC5XFKBBBAAAEEEEAAAQQQQAABBBDoowABex/v+uhec5mNPMcxXPcddO308yTNk3A7xyVcn7jkTxebnB4Vef1VVolHnuKlZqlfWMwqOrlsSpXjeEneJDXm8Aa/W4TNgWPa52qT8tLB5/RXKr4mr2TnQAABBBBAAAEEEEAAAQQQQAABBDorQMDe2VvDxKYIuByKNyb1ZpCxhzeP3FzSrbEdRqRdaljpy/q5pE0l3Tci1xgzzXVDnfP5IxpfH75ieDKibZUmKS8+vAGrn+d7q5xQUoqDT+XV4X4WmioR5JcO/y5pr8jrbLuUTeQ0aYYAAggggAACCCCAAAIIIIAAAgjE1e3FCYG2Bfwi6JCw6WHsXLxS16VQLojtMCLtUsNKX9a4vmjwSxdv3LlO5L3bXdJZkW3LNEv9wsLP9NFlTjSlz3ySziyC850TxvpaWCFeZmPVhNO8VBv+4MTrbLOMTcq10RYBBBBAAAEEEEAAAQQQQAABBBCI2hgPJgTaFlg9rFR2venYw+VDvjiGJSa88vjbCaVhxvVFw8RzkLKZaJ0vGt4u6TJJi0c+oHdK2ljSbyPbD2v2lmK8GyQtNKzhpJ/XHbLPK+lTiS/GvHrdG7e6nBEHAggggAACCCCAAAIIIIAAAggg0HkBSsR0/hb1foJenXuKpL0TJC4Nq9frXp2bMKUsTReR5GvbMGG04yQdMIYvGiYIVg5h7AqRJi6Vs5WkeyLbD2vmv6HvlnROQrjtlx7bS7p42OAJPy+76a03Y92thk1vFyzq0R8Rnr2Ey9C4P68pFrRFAAEEEEAAAQQQQAABBBBAAIERECBgH4Gb1PMpptaXfqRY7b6RJK8QHrfDJUAc5MYeuVdJx5636XbeJHRGwknvD5vE3pbQZ1DTRUOI7FX0KYdfGHkDz+dTOkW0XVbSdyX5i4+U44kiYN8nbJr7QkrHadquJulsSW9OHKvp2vCJ06M5AggggAACCCCAAAIIIIAAAgggMKcAATtPRZcFytSW7vL1TJ5b6qabqfXGR8XB8zyj2OhzzwoTLhssn1ic0+H8o4nn9ursXSQdK8khe8rhFePeCPXxlE4JbVPrwE8e2gH3Z0Kpm+cSzjnR9O8k/XNYnZ/a/alQMueW1I60RwABBBBAAAEEEEAAAQQQQAABBNoUIGBvU59zDxNYI5T/iK1rPWy8Lv08NWDfQtLlGs+NiasG7L6v20q6MKE2/cSz4HIt35Q0W9LNYUPYQc+Jy/O8TdKu4T/ebDb1cHka19C/L7VjYnsH+OeVsJg4jcP1b0k6bYjJAsWmsW8I9nsUX1c4YC97fLJ4WXHMGJcyKutCPwQQQAABBBBAAAEEEEAAAQQQ6LgAAXvHb1DPp5da+mOUuFIC9nFeye97liNgL1uDfNAz8+Ck8i22Xz7Dg1XnBqtTp2eLgyUdnWHeE0NMNpknmPi/cxzjuiFxDhvGQAABBBBAAAEEEEAAAQQQQACBjgsQsHf8BvV4ektLcgjtes7jeKQE7G+S9D1JS44jRKaA3TQuo/NVSTt2zMnh+taSftDgvOaV9ClJRzZ4zjKnOrTYHPZfJOWo/V7m/PRBAAEEEEAAAQQQQAABBBBAAAEEKgkQsFfio3ONAutJulaSVxCP45ESsLssyVnjiBCuKccK9gkeh+znFqVNXFKnC4c3VHX5mh+1MBn/fXdt+69VKBdT17Rdmmd/SSdRFqYuYsZFAAEEEEAAAQQQQAABBBBAAIEmBAjYm1DmHGUEDpT05TIdR6RPSsDuVdl7j8h1lZlmzoDd519Ykjcw3avMZDL28Yamu0l6KOOYZYbaUNKZRdD+ujKda+jjlw67hy9UahieIRFAAAEEEEAAAQQQQAABBBBAAIHmBAjYm7PmTGkCp0vyxonjesQG7N5c89JiNb9D0nE9cgfsdnKJlI9J+pKkMhuSVrH2JqHetNOrs7tS+mRRSSd04Hfq/OKFwz6SHqsCTF8EEEAAAQQQQAABBBBAAAEEEECgKwIE7F25E8xjsoBXIF8kaZMxZokN2JcLtbtXGWOLOgL2CS7X8D9N0toN+TlA9tcXDzR0vpTT+O/9W0PQ3pTHxPxcIsclYW6kJEzKLaMtAggggAACCCCAAAIIIIAAAgh0XYCAvet3qJ/z68Oq7diAffminvjNkl4/xo9CnQG72byafeNik9jji/rsq9bk6BIsR0j6aU3j5xx2Imif2UCtej+7B0m6pUOr+XNaMhYCCCCAAAIIIIAAAggggAACCPRcgIC95w9ARy+fgP0vN4aAPd9D6r93byrKk3xc0vskLV5x6NslHSfpEkmPVxyrre5LFRuwbhfKtqyVaRJ3hlXy35T0aKYxGQYBBBBAAAEEEEAAAQQQQAABBBDopAABeydvC5NCAIGaBfy3zy8v3iFpo/Dfy4b/39RT/74ob+L/OFC/o2h/naQfS3qm5jk2Pbxr1f+tpLeFUjLrFJvFLh1M5pkymRclPSjpkWBiF3+V8TNJrkHPgQACCCCAAAIIIIAAAggggAACCPRCgIC9F7eZi0QAAQQQQAABBBBAAAEEEEAAAQQQQAABBBDILUDAnluU8RBAAAEEEEAAAQQQQAABBBBAAAEEEEAAAQR6IUDA3ovbzEUigAACCCCAAAIIIIAAAggggAACCCCAAAII5BYgYM8tyngIIIAAAggggAACCCCAAAIIIIAAAggggAACvRAgYO/FbeYiEUAAAQQQQAABBBBAAAEEEEAAAQQQQAABBHILELDnFmU8BBBAAAEEEEAAAQQQQAABBBBAAAEEEEAAgV4IELD34jZzkQgggAACCCCAAAIIIIAAAggggAACCCCAAAK5BQjYc4syHgIIIIAAAggggAACCCCAAAIIIIAAAggggEAvBAjYe3GbuUgEEEAAAQQQQAABBBBAAAEEEEAAAQQQQACB3AIE7LlFGQ8BBBBAAAEEEEAAAQQQQAABBBBAAAEEEECgFwIE7L24zVwkAggggAACCCCAAAIIIIAAAggggAACCCCAQG4BAvbcooyHAAIIIIAAAggggAACCCCAAAIIIIAAAggg0AsBAvZe3GYuEgEEEEAAAQQQQAABBBBAAAEEEEAAAQQQQCC3AAF7blHGQwABBBBAAAEEEEAAAQQQQAABBBBAAAEEEOiFAAF7L24zF4kAAggggAACCCCAAAIIIIAAAggggAACCCCQW4CAPbco4yGAAAIIIIAAAggggAACCCCAAAIIIIAAAgj0QoCAvRe3mYtEAAEEEEAAAQQQQAABBBBAAAEEEEAAAQQQyC1AwJ5blPEQQAABBBBAAAEEEEAAAQQQQAABBBBA9Utk1wAABnJJREFUAAEEeiFAwN6L28xFIoAAAggggAACCCCAAAIIIIAAAggggAACCOQWIGDPLcp4CCCAAAIIIIAAAggggAACCCCAAAIIIIAAAr0QIGDvxW3mIhFAAAEEEEAAAQQQQAABBBBAAAEEEEAAAQRyCxCw5xZlPAQQQAABBBBAAAEEEEAAAQQQQAABBBBAAIFeCBCw9+I2c5EIIIAAAggggAACCCCAAAIIIIAAAggggAACuQUI2HOLMh4CCCCAAAIIIIAAAggggAACCCCAAAIIIIBALwQI2Htxm7lIBBBAAAEEEEAAAQQQQAABBBBAAAEEEEAAgdwCBOy5RRkPAQQQQAABBBBAAAEEEEAAAQQQQAABBBBAoBcCBOy9uM1cJAIIIIAAAggggAACCCCAAAIIIIAAAggggEBuAQL23KKMhwACCCCAAAIIIIAAAggggAACCCCAAAIIINALAQL2XtxmLhIBBBBAAAEEEEAAAQQQQAABBBBAAAEEEEAgtwABe25RxkMAAQQQQAABBBBAAAEEEEAAAQQQQAABBBDohQABey9uMxeJAAIIIIAAAggggAACCCCAAAIIIIAAAgggkFuAgD23KOMhgAACCCCAAAIIIIAAAggggAACCCCAAAII9EKAgL0Xt5mLRAABBBBAAAEEEEAAAQQQQAABBBBAAAEEEMgtQMCeW5TxEEAAAQQQQAABBBBAAAEEEEAAAQQQQAABBHohQMDei9vMRSKAAAIIIIAAAggggAACCCCAAAIIIIAAAgjkFiBgzy3KeAgggAACCCCAAAIIIIAAAggggAACCCCAAAK9ECBg78Vt5iIRQAABBBBAAAEEEEAAAQQQQAABBBBAAAEEcgsQsOcWZTwEEEAAAQQQQAABBBBAAAEEEEAAAQQQQACBXggQsPfiNnORCCCAAAIIIIAAAggggAACCCCAAAIIIIAAArkFCNhzizIeAggggAACCCCAAAIIIIAAAggggAACCCCAQC8ECNh7cZu5SAQQQAABBBBAAAEEEEAAAQQQQAABBBBAAIHcAgTsuUUZDwEEEEAAAQQQQAABBBBAAAEEEEAAAQQQQKAXAgTsvbjNXCQCCCCAAAIIIIAAAggggAACCCCAAAIIIIBAbgEC9tyijIcAAggggAACCCCAAAIIIIAAAggggAACCCDQCwEC9l7cZi4SAQQQQAABBBBAAAEEEEAAAQQQQAABBBBAILcAAXtuUcZDAAEEEEAAAQQQQAABBBBAAAEEEEAAAQQQ6IUAAXsvbjMXiQACCCCAAAIIIIAAAggggAACCCCAAAIIIJBbgIA9tyjjIYAAAggggAACCCCAAAIIIIAAAggggAACCPRCgIC9F7eZi0QAAQQQQAABBBBAAAEEEEAAAQQQQAABBBDILUDAnluU8RBAAAEEEEAAAQQQQAABBBBAAAEEEEAAAQR6IUDA3ovbzEUigAACCCCAAAIIIIAAAggggAACCCCAAAII5BYgYM8tyngIIIAAAggggAACCCCAAAIIIIAAAggggAACvRAgYO/FbeYiEUAAAQQQQAABBBBAAAEEEEAAAQQQQAABBHILELDnFmU8BBBAAAEEEEAAAQQQQAABBBBAAAEEEEAAgV4IELD34jZzkQgggAACCCCAAAIIIIAAAggggAACCCCAAAK5BQjYc4syHgIIIIAAAggggAACCCCAAAIIIIAAAggggEAvBAjYe3GbuUgEEEAAAQQQQAABBBBAAAEEEEAAAQQQQACB3AIE7LlFGQ8BBBBAAAEEEEAAAQQQQAABBBBAAAEEEECgFwIE7L24zVwkAggggAACCCCAAAIIIIAAAggggAACCCCAQG4BAvbcooyHAAIIIIAAAggggAACCCCAAAIIIIAAAggg0AsBAvZe3GYuEgEEEEAAAQQQQAABBBBAAAEEEEAAAQQQQCC3AAF7blHGQwABBBBAAAEEEEAAAQQQQAABBBBAAAEEEOiFAAF7L24zF4kAAggggAACCCCAAAIIIIAAAggggAACCCCQW4CAPbco4yGAAAIIIIAAAggggAACCCCAAAIIIIAAAgj0QoCAvRe3mYtEAAEEEEAAAQQQQAABBBBAAAEEEEAAAQQQyC1AwJ5blPEQQAABBBBAAAEEEEAAAQQQQAABBBBAAAEEeiFAwN6L28xFIoAAAggggAACCCCAAAIIIIAAAggggAACCOQW+P9gww1kDjN3RAAAAABJRU5ErkJggg=="/>
          <p:cNvSpPr>
            <a:spLocks noChangeAspect="1" noChangeArrowheads="1"/>
          </p:cNvSpPr>
          <p:nvPr/>
        </p:nvSpPr>
        <p:spPr bwMode="auto">
          <a:xfrm>
            <a:off x="215900" y="15875"/>
            <a:ext cx="356235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8" descr="data:image/png;base64,iVBORw0KGgoAAAANSUhEUgAABdgAAAGwCAYAAAC6pwcsAAAAAXNSR0IArs4c6QAAC0V0RVh0bXhmaWxlACUzQ214R3JhcGhNb2RlbCUzRSUzQ3Jvb3QlM0UlM0NteENlbGwlMjBpZCUzRCUyMjAlMjIlMkYlM0UlM0NteENlbGwlMjBpZCUzRCUyMjElMjIlMjBwYXJlbnQlM0QlMjIwJTIyJTJGJTNFJTNDbXhDZWxsJTIwaWQlM0QlMjIyJTIyJTIwdmFsdWUlM0QlMjIlMjIlMjBzdHlsZSUzRCUyMmdyb3VwJTIyJTIwdmVydGV4JTNEJTIyMSUyMiUyMGNvbm5lY3RhYmxlJTNEJTIyMCUyMiUyMHBhcmVudCUzRCUyMjElMjIlM0UlM0NteEdlb21ldHJ5JTIweCUzRCUyMjMyMCUyMiUyMHklM0QlMjIzMzUlMjIlMjB3aWR0aCUzRCUyMjM1MCUyMiUyMGhlaWdodCUzRCUyMjg1JTIyJTIwYXMlM0QlMjJnZW9tZXRyeSUyMiUyRiUzRSUzQyUyRm14Q2VsbCUzRSUzQ214Q2VsbCUyMGlkJTNEJTIyMyUyMiUyMHZhbHVlJTNEJTIyJTIyJTIwc3R5bGUlM0QlMjJlbmRBcnJvdyUzRG5vbmUlM0JodG1sJTNEMSUzQnJvdW5kZWQlM0QwJTNCc3Ryb2tlV2lkdGglM0Q4JTNCJTIyJTIwZWRnZSUzRCUyMjElMjIlMjBwYXJlbnQlM0QlMjIyJTIyJTNFJTNDbXhHZW9tZXRyeSUyMHdpZHRoJTNEJTIyNTAlMjIlMjBoZWlnaHQlM0QlMjI1MCUyMiUyMHJlbGF0aXZlJTNEJTIyMSUyMiUyMGFzJTNEJTIyZ2VvbWV0cnklMjIlM0UlM0NteFBvaW50JTIweSUzRCUyMjQ1JTIyJTIwYXMlM0QlMjJzb3VyY2VQb2ludCUyMiUyRiUzRSUzQ214UG9pbnQlMjB4JTNEJTIyMTMwJTIyJTIweSUzRCUyMjQ1JTIyJTIwYXMlM0QlMjJ0YXJnZXRQb2ludCUyMiUyRiUzRSUzQyUyRm14R2VvbWV0cnklM0UlM0MlMkZteENlbGwlM0UlM0NteENlbGwlMjBpZCUzRCUyMjQlMjIlMjB2YWx1ZSUzRCUyMiUyNmx0JTNCZm9udCUyMHN0eWxlJTNEJTI2cXVvdCUzQmZvbnQtc2l6ZSUzQSUyMDI1cHglM0IlMjZxdW90JTNCJTI2Z3QlM0IyOTM2MCUyNmx0JTNCJTJGZm9udCUyNmd0JTNCJTIyJTIwc3R5bGUlM0QlMjJ0ZXh0JTNCaHRtbCUzRDElM0JhbGlnbiUzRGNlbnRlciUzQnZlcnRpY2FsQWxpZ24lM0RtaWRkbGUlM0J3aGl0ZVNwYWNlJTNEd3JhcCUzQnJvdW5kZWQlM0QwJTNCJTIyJTIwdmVydGV4JTNEJTIyMSUyMiUyMHBhcmVudCUzRCUyMjIlMjIlM0UlM0NteEdlb21ldHJ5JTIweCUzRCUyMjMwJTIyJTIweSUzRCUyMjUlMjIlMjB3aWR0aCUzRCUyMjYwJTIyJTIwaGVpZ2h0JTNEJTIyMzAlMjIlMjBhcyUzRCUyMmdlb21ldHJ5JTIyJTJGJTNFJTNDJTJGbXhDZWxsJTNFJTNDbXhDZWxsJTIwaWQlM0QlMjI1JTIyJTIwdmFsdWUlM0QlMjIlMjZsdCUzQmZvbnQlMjBzdHlsZSUzRCUyNnF1b3QlM0Jmb250LXNpemUlM0ElMjAzMHB4JTNCJTI2cXVvdCUzQiUyNmd0JTNCMjI5OCUyNmx0JTNCJTJGZm9udCUyNmd0JTNCJTIyJTIwc3R5bGUlM0QlMjJ0ZXh0JTNCaHRtbCUzRDElM0JhbGlnbiUzRGNlbnRlciUzQnZlcnRpY2FsQWxpZ24lM0RtaWRkbGUlM0J3aGl0ZVNwYWNlJTNEd3JhcCUzQnJvdW5kZWQlM0QwJTNCJTIyJTIwdmVydGV4JTNEJTIyMSUyMiUyMHBhcmVudCUzRCUyMjIlMjIlM0UlM0NteEdlb21ldHJ5JTIweCUzRCUyMjMwJTIyJTIweSUzRCUyMjU1JTIyJTIwd2lkdGglM0QlMjI2MCUyMiUyMGhlaWdodCUzRCUyMjMwJTIyJTIwYXMlM0QlMjJnZW9tZXRyeSUyMiUyRiUzRSUzQyUyRm14Q2VsbCUzRSUzQ214Q2VsbCUyMGlkJTNEJTIyNiUyMiUyMHZhbHVlJTNEJTIyJTIyJTIwc3R5bGUlM0QlMjJzaGFwZSUzRGltYWdlJTNCaHRtbCUzRDElM0J2ZXJ0aWNhbEFsaWduJTNEdG9wJTNCdmVydGljYWxMYWJlbFBvc2l0aW9uJTNEYm90dG9tJTNCbGFiZWxCYWNrZ3JvdW5kQ29sb3IlM0QlMjNmZmZmZmYlM0JpbWFnZUFzcGVjdCUzRDAlM0Jhc3BlY3QlM0RmaXhlZCUzQmltYWdlJTNEaHR0cHMlM0ElMkYlMkZjZG4yLmljb25maW5kZXIuY29tJTJGZGF0YSUyRmljb25zJTJGY3NzLXZvbC0yJTJGMjQlMkZtYXRoLWVxdWFsLTEyOC5wbmclMjIlMjB2ZXJ0ZXglM0QlMjIxJTIyJTIwcGFyZW50JTNEJTIyMiUyMiUzRSUzQ214R2VvbWV0cnklMjB4JTNEJTIyMTMwJTIyJTIwd2lkdGglM0QlMjI4MCUyMiUyMGhlaWdodCUzRCUyMjgwJTIyJTIwYXMlM0QlMjJnZW9tZXRyeSUyMiUyRiUzRSUzQyUyRm14Q2VsbCUzRSUzQ214Q2VsbCUyMGlkJTNEJTIyNyUyMiUyMHZhbHVlJTNEJTIyJTIyJTIwc3R5bGUlM0QlMjJ2ZXJ0aWNhbExhYmVsUG9zaXRpb24lM0Rib3R0b20lM0J2ZXJ0aWNhbEFsaWduJTNEdG9wJTNCaHRtbCUzRDElM0JzaGFwZSUzRG14Z3JhcGguYmFzaWMueCUyMiUyMHZlcnRleCUzRCUyMjElMjIlMjBwYXJlbnQlM0QlMjIyJTIyJTNFJTNDbXhHZW9tZXRyeSUyMHglM0QlMjIyMjAlMjIlMjB5JTNEJTIyMjAlMjIlMjB3aWR0aCUzRCUyMjYwJTIyJTIwaGVpZ2h0JTNEJTIyNDAlMjIlMjBhcyUzRCUyMmdlb21ldHJ5JTIyJTJGJTNFJTNDJTJGbXhDZWxsJTNFJTNDbXhDZWxsJTIwaWQlM0QlMjI4JTIyJTIwdmFsdWUlM0QlMjIlMjZsdCUzQmZvbnQlMjBzdHlsZSUzRCUyNnF1b3QlM0Jmb250LXNpemUlM0ElMjA1NXB4JTNCJTI2cXVvdCUzQiUyNmd0JTNCMTAlMjZsdCUzQiUyRmZvbnQlMjZndCUzQiUyMiUyMHN0eWxlJTNEJTIydGV4dCUzQmh0bWwlM0QxJTNCYWxpZ24lM0RjZW50ZXIlM0J2ZXJ0aWNhbEFsaWduJTNEbWlkZGxlJTNCcmVzaXphYmxlJTNEMCUzQnBvaW50cyUzRCU1QiU1RCUzQmF1dG9zaXplJTNEMSUzQnN0cm9rZUNvbG9yJTNEbm9uZSUzQmZpbGxDb2xvciUzRG5vbmUlM0IlMjIlMjB2ZXJ0ZXglM0QlMjIxJTIyJTIwcGFyZW50JTNEJTIyMiUyMiUzRSUzQ214R2VvbWV0cnklMjB4JTNEJTIyMjcwJTIyJTIwd2lkdGglM0QlMjI4MCUyMiUyMGhlaWdodCUzRCUyMjgwJTIyJTIwYXMlM0QlMjJnZW9tZXRyeSUyMiUyRiUzRSUzQyUyRm14Q2VsbCUzRSUzQyUyRnJvb3QlM0UlM0MlMkZteEdyYXBoTW9kZWwlM0V9g9tmAAAgAElEQVR4XuzdB7jlVL3+8fcPKAqiWEFRYBAVUBEVFUFhRqyAYi9Y4ChW7Nj1XmbuVS/2gth1hitiwUpRUXFGFETBgtcuMENRBLGBFPs/r6ytZ87JTlayV7J3km+e5zzeyyQryWetM7P3m5Xf+n9iQwABBBBAAAEEEEAAAQQQQAABBBBAAAEEEEAAgcoC/6/yERyAAAIIIIAAAggggAACCCCAAAIIIIAAAggggAACImBnECCAAAIIIIAAAggggAACCCCAAAIIIIAAAgggUEOAgL0GGocggAACCCCAAAIIIIAAAggggAACCCCAAAIIIEDAzhhAAAEEEEAAAQQQQAABBBBAAAEEEEAAAQQQQKCGAAF7DTQOQQABBBBAAAEEEEAAAQQQQAABBBBAAAEEEECAgJ0xgAACCCCAAAIIIIAAAggggAACCCCAAAIIIIBADQEC9hpoHIIAAggggAACCCCAAAIIIIAAAggggAACCCCAAAE7YwABBBBAAAEEEEAAAQQQQAABBBBAAAEEEEAAgRoCBOw10DgEAQQQQAABBBBAAAEEEEAAAQQQQAABBBBAAAECdsYAAggggAACCCCAAAIIIIAAAggggAACCCCAAAI1BAjYa6BxCAIIIIAAAggggAACCCCAAAIIIIAAAggggAACBOyMAQQQQAABBBBAAAEEEEAAAQQQQAABBBBAAAEEaggQsNdA4xAEEEAAAQQQQAABBBBAAAEEEEAAAQQQQAABBAjYGQMIIIAAAggggAACCCCAAAIIIIAAAggggAACCNQQIGCvgcYhCCCAAAIIIIAAAggggAACCCCAAAIIIIAAAggQsDMGEEAAAQQQQAABBBBAAAEEEEAAAQQQQAABBBCoIUDAXgONQxBAAAEEEEAAAQQQQAABBBBAAAEEEEAAAQQQIGBnDCCAAAIIIIAAAggggAACCCCAAAIIIIAAAgggUEOAgL0GGocggAACCCCAAAIIIIAAAggggAACCCCAAAIIIEDAzhhAAAEEEEAAAQQQQAABBBBAAAEEEEAAAQQQQKCGAAF7DTQOQQABBBBAAAEEEEAAAQQQQAABBBBAAAEEEECAgJ0xgAACCCCAAAIIIIAAAggggAACCCCAAAIIIIBADQEC9hpoHIIAAggggAACCCCAAAIIIIAAAggggAACCCCAAAE7YwABBBBAAAEEEEAAAQQQQAABBBBAAAEEEEAAgRoCBOw10DgEAQQQQAABBBBAAAEEEEAAAQQQQAABBBBAAAECdsYAAggggAACCCCAAAIIIIAAAggggAACCCCAAAI1BAjYa6BxCAIIIIAAAggggAACCCCAAAIIIIAAAggggAACBOyMAQQQQAABBBBAAAEEEEAAAQQQQAABBBBAAAEEaggQsNdA4xAEEEAAAQQQQAABBBBAAAEEEEAAAQQQQAABBAjYGQMIIIAAAggggAACCCCAAAIIIIAAAggggAACCNQQIGCvgcYhCCCAAAIIIIAAAggggAACCCCAAAIIIIAAAggQsDMGEEAAAQQQQAABBBBAAAEEEEAAAQQQQAABBBCoIUDAXgONQxBAAAEEEEAAAQQQQAABBBBAAAEEEEAAAQQQIGBnDCCAAAIIIIAAAggggAACCCCAAAIIIIAAAgggUEOAgL0GGocggAACCCCAAAIIIIAAAggggAACCCCAAAIIIEDAzhhAAAEEEEAAAQQQQAABBBBAAAEEEEAAAQQQQKCGAAF7DTQOQQABBBBAAAEEEEAAAQQQQAABBBBAAAEEEECAgJ0xgAACCCCAAAIIIIAAAggggAACCCCAAAIIIIBADQEC9hpoHIIAAggggAACCCCAAAIIIIAAAggggAACCCCAAAE7YwABBBBAAAEEEEAAAQQQQAABBBBAAAEEEEAAgRoCBOw10DgEAQQQQAABBBBAAAEEEEAAAQQQQAABBBBAAAECdsYAAggggAACCCCAAAIIIIAAAggggAACCCCAAAI1BAjYa6BxCAIIIIAAAggggAACCCCAAAIIIIAAAggggAACBOyMAQQQQAABBBBAAAEEEEAAAQQQQAABBBBAAAEEaggQsNdA4xAEEEAAAQQQQAABBBBAAAEEEEAAAQQQQAABBAjYGQMIIIAAAggggAACCCCAAAIIIIAAAggggAACCNQQIGCvgcYhCCCAAAIIIIAAAggggAACCCCAAAIIIIAAAggQsDMGEEAAAQQQQAABBBBAAAEEEEAAAQQQQAABBBCoIUDAXgONQxBAAAEEEEAAAQQQQAABBBBAAAEEEEAAAQQQIGBnDCCAAAIIIIAAAggggAACCCCAAAIIIIAAAgggUEOAgL0GGocggAACCCCAAAIIIIAAAggggAACCCCAAAIIIEDAzhhAAAEEEEAAAQQQQAABBBBAAAEEEEAAAQQQQKCGAAF7DTQOQQABBBBAAAEEEEAAAQQQQAABBBBAAAEEEECAgJ0xgAACCCCAAAIIIIAAAggggAACCCCAAAIIIIBADQEC9hpoHIIAAggggAACCCCAAAIIIIAAAggggAACCCCAAAE7YwABBBBAAAEEEEAAAQQQQAABBBBAAAEEEEAAgRoCBOw10DgEAQQQQAABBBBAAAEEEEAAAQQQQAABBBBAAAECdsYAAggggAACCCCAAAIIIIAAAggggAACCCCAAAI1BAjYa6BxCAIIIIAAAggggAACCCCAAAIIIIAAAggggAACBOyMAQQQQAABBBBAAAEEEEAAAQQQQAABBBBAAAEEaggQsNdA4xAEEEAAAQQQQAABBBBAAAEEEEAAAQQQQAABBAjYGQMIIIAAAggggAACCCCAAAIIIIAAAggggAACCNQQIGCvgcYhCCCAAAIIIIAAAggggAACCCCAAAIIIIAAAggQsDMGEEAAAQQQQAABBBBAAAEEEEAAAQQQQAABBBCoIUDAXgONQxBAAAEEEEAAAQQQQAABBBBAAAEEEEAAAQQQIGBnDCCAAAIIIIAAAggggAACCCCAAAIIIIAAAgggUEOAgL0GGocggAACCCCAAAIIIIAAAggggAACCCCAAAIIIEDAzhhAAAEEEEAAAQQQQAABBBBAAAEEEEAAAQQQQKCGAAF7DTQOQQABBBBAAAEEEEAAAQQQQAABBBBAAAEEEECAgJ0xgAACCCCAAAIIIIAAAggggAACCCCAAAIIIIBADQEC9hpoHIIAAggggAACCCCAAAIIIIAAAggggAACCCCAAAE7YwABBBBAAAEEEEAAAQQQQAABBBBAAAEEEEAAgRoCBOw10DgEAQQQQAABBBBAAAEEEEAAAQQQQAABBBBAAAECdsYAAggggAACCCCAAAIIIIAAAggggAACCCCAAAI1BAjYa6BxCAIIIIAAAggggAACCCCAAAIIIIAAAggggAACBOyMAQQQQAABBBBAAAEEEEAAAQQQQAABBBBAAAEEaggQsNdA4xAEEEAAAQQQQAABBBBAAAEEEEAAAQQQQAABBAjYGQMIIIAAAggggAACCCCAAAIIIIAAAggggAACCNQQIGCvgcYhCCCAAAIIIIAAAggggAACCCCAAAIIIIAAAggQsDMGEEAAAQQQQAABBBBAAAEEEEAAAQQQQAABBBCoIUDAXgONQxBAAAEEEEAAAQQQQAABBBBAAAEEEEAAAQQQIGBnDCCAAAIIIIAAAggggAACCCCAAAIIIIAAAgggUEOAgL0GGocggAACCCCAAAIIIIAAAggggAACCCCAAAIIIEDAzhhAAAEEEEAAAQQQQAABBBBAAAEEEEAAAQQQQKCGAAF7DTQOQQABBBBAAAEEEEAAAQQQQAABBBBAAAEEEECAgJ0xgAACCCCAAAIIIIAAAggggAACCCCAAAIIIIBADQEC9hpoHIIAAggggAACCCCAAAIIIIAAAggggAACCCCAAAE7Y6APAjeWdHdJyyTtKemWkm4uaYMFN3eFpN9K+o6ksyStlnS6pKtnGOEG4Z4eKGkPSbeQdNMF1/s7SZdIOjXc05ckXTzD9zS6NP/9s012zXtJur+k3SRtIWnTBdf+a0m/DPf3hWzf0yT9pgP3N/8SfV8em0sL+vEvkn4Vxqfv8URJP5Pk/z6rm+/rfuF3z+PzZpJuOGZ8flXSCR3tv1n157oQQAABBBBAAAEEEEAAAQQQQGDKAgTsU+4ATl9b4FaSni/pyZI2r93KNQf+VNLhko6V5BB+2psD5kdlwf/LJN2u5sU4kH6bpA/MYBidou/OycL4d0laNYP3N+oyP+SZk3RIeDBSpyv/LukTkt4s6VuS/lGnkcTHjMbnqyTdumbb7r9Xz9DvXM3b4DAEEEAAAQQQQAABBBBAAAEEEBi6AAH70EdAt+7f49Uz1d8aZjunvnrPFHYo/d+SLkvdeER7189m2D9X0iskXTdi/9hdHEL/h6QLYw9oaD+/WeCg2A8PUm0OoN8dwtqLUjU6YTtN3Kcv6YzsYcJzphi0e0w+W9KKhOPTv2cO6t8v6aoJ3TkcAQQQQAABBBBAAAEEEEAAAQQQaF2AgL11ck5YU8Ch5duz0i4Pq3l8lcMc+j1D0sezYPpvVQ6sua9/D+8r6RhJN6nZRtlhfnjgIPOIKQSZDmYdDHvG8rXKLrTmn0/z/kaX7Pt8cQiga95G1GHvlPSSlt+22FnSxyTtEHWF1Xf6nqTHS/pR9UM5AgEEEEAAAQQQQAABBBBAAAEEEJieAAH79Ow5c5yAx+i+kj6czX72DO82t09Jemqo297UeR3KvkbSC5o6wYJ2HWQ+JtT2buOUW0o6WtLebZxM0jeyeztA0rqWzjc6zbah3MmuLZ33h5IeKunshs/n379Hht+/ph6OjG7BD0kcsrskziyUwmmYluYRQAABBBBAAAEEEEAAAQQQQKAPAgTsfejF/t6Dx6frV7tsy8IFS9u6aweZDvjPa+CEN8pqrH8kLPDZQPNjm7wymyn86LCIZpPn3V7SZ7Lg+fZNniSn7QuyhUIfkgXQfpjQxnZPScc1+PbBuHto+j6n8fvnkj/PyxbyPZKQvY2hyzkQQAABBBBAAAEEEEAAAQQQQGBSAQL2SQU5vikBj02X23hdUyeo0O7PJd0vccjucN0zdZdVuI6UuzrI9Exvl8FpYrbwNpK+lM18vk3Ki67Q1qWSHiTpzArH1NnVpX28OO6kC+3WObePaWJsjq7lEWF8tP1wy2PTD4A+WReF4xBAAAEEEEAAAQQQQAABBBBAAIG2BAjY25LmPFUF6oZ7V0g6PZvB/J3w89dw4ptJuoekvSQ5/K26nSzJ1/SHqgfm7H+DEB7WKZviMhqfy2rRn5Vdz/+Ftt3e7qEMS5V7ayrIrHt/l0haI+nbks6dd29e2HaPGjPhmwyffXm+rpNqhOt+K+Kr2ZsLp0n6U7jPO0q6U7aA6T416tSnHJuj4Vrn3kb953vz/+1tuzA2q97X77NyPw8IC7om+JWjCQQQQAABBBBAAAEEEEAAAQQQQKAZAQL2ZlxpdTKBO0v6SoXg0kHxuyW9IcwyL5uR7QDYi6WukLR1hUt9XyhZ45C77rZRWGjUi6hW2TwbfHk2K/ubJQuv3ljSMyW9Ipv97/ruZVvqILPq/Y367nBJLnlStG0q6bFZLf43V6jH79nlrus9SZ/lXVPVGfq/zsL0l2eLhH60ZHHSDcODIPe135qI3dzfNiwb+zHteUFhj7fYBU0/FM7944Lz+778cOtNWdmgXWIuQpIfRNxnXlgfeRi7IYAAAggggAACCCCAAAIIIIAAAu0JELC3Z82Z4gQcCrtsyX5xu+vT2SKkz5V0YeT+83fzoo3PCsF8zAKOKWZ8V52Zf46kp2Xh5OqK4akXhD0imwn+pAiXlEGmQ+EvRNbMr7sgqYP214e+i7g9PTEstBqzb8w+HitedPdRMTtLeqOk/5R0VeT+3s1/N7t80CpJt4o4ziVxloZQOmL3sbtUeUDiByK29Yz12M1Bu9dVsEnM75zXX/ACwCkeHMReI/shgAACCCCAAAIIIIAAAggggAAC0QIE7NFU7NiSgGcoe+HPsi3lYog7SjohlLMoO+8kYXTVmcHHhNnol5Vd1Jg/9+/3gVlA+4GIwDtFkOnZ85/PFk+9W8T1vicEp1VC5/nNVrm3M0I99t9EXFfMLk+Q5FnbZZsXk32cpOMnCIg9ZvwQadeyk4WFQZ8zwbl8intL+rKka5ecz7Xt/RZInQdbbtoljU6MeEvFhnuGskERBOyCAAIIIIAAAggggAACCCCAAAIItCtAwN6uN2crFnDpFte0dq30oq2JBTq3D7XNYxbldAkWl6Spsvl37b8kvSryILfvmfkpSpvEzJr/syQv2Pm1yOvL2y324UiKUjs+f5WFcB10uzzLpJtnk7t8kcdL0ebSO/uGOuuTnjO2HM0vQkC+tuYJY98eSVXbPrbOe1NlfmoycRgCCCCAAAIIIIAAAggggAACCCDwbwECdkbDLAk8MITcZePypaGsS+qyEbGBn+ugewHGKgueLgnh9VYR4KkC6NGpYoNoz+J/dMVSJqNzxD4cmeQNgDy62HItfnDjGdd1Z8z73LEPSVKUElp4r7GldzyD/R0RYyxvl5jfP88od110/w6k2GIf/rj8jUsKsSGAAAIIIIAAAggggAACCCCAAAIzJVAWZM7UxXIxvRZw7WeX3fAs6KLNM6wfXDHcjoXz78PLsvIYry054K+hPvbXYxuW9OxQE73skNTlTEbniwmi/cBin1BDvew6F/75vUKdePfjuM3Bs0NcL6CZcrtnVn98TUlZE88od/mTH0xw4tiHJE08AIr9/ficJIfWV1e8z9j2U5QSmn9p/p17i6TnlVzvkZImLX9TkYTdEUAAAQQQQAABBBBAAAEEEEAAgXIBAvZyI/ZoR2A7SadmpVe2LDjdJAFw7F1sEcLaHUoOcAj/yshGY2d3pyjTUnRJdwiz6Dcv2MllVLxwpR8iVNneHgLQomNSzCLPa/86kj4ZHg4Und+10704ad3NwfnhJQf74cHDJf2x7kkKjouZYf6r7AHGHtnitudWPH/M2Lgo1EM/u2LbZbvHlN2ZtPxN2TXw5wgggAACCCCAAAIIIIAAAggggEAtAQL2Wmwc1IDAQyR9tqTdOqVZ6lzq8myhyMNKDqwyU/iuWVmNUyRtUtKmFyN9Ro1wO/Ye/ft+hKRDCg6oM9P7htmilV+MWIgzVR30vMt/ekRdfPseHIu1YL+Ye2x6Qc6YBzV+CHX/sFBplVuNGfNNziKPOf8k5W+qWLAvAggggAACCCCAAAIIIIAAAgggEC1AwB5NxY4NC8TMgHb5ltc1fB1uPqbciWcI7y7p4ojreaGkN5Xs59nrbdSZjimnUtU55gHCeWFmtWciN7F5gVaH/EV/p1V5KLLwGmNmjzcZQI+u5zWSXlECeKikN1dAjgnumx6fMTPom3oDogIVuyKAAAIIIIAAAggggAACCCCAAALrCxCwMyJmQWDTMHt974KLqVP3vO693TyrFX66pK0LGrg81PQ+q+Qk/h07WtIBJfu1FR7GzMSuGkQ/Ptxj0S26hIvr61ctPRPbhzEh/1cl7VejfEtTM/9j723+fn6Q4LHym1Bn/ZdZSZrvhx2+J+kSSV5I9scVGo+xa/rtkZgyP78ND7+q3FsFBnZFAAEEEEAAAQQQQAABBBBAAAEEqgsQsFc344j0AjGBtmc+75aV+Lgw/ekXtXi9rNzJCdminXsVnCu2HEhMoO3TtFn+ouxtgap1vO8h6bkh/Bz3UKLqrOqq3RwTEtcN2G+SLWrrY3cquKi6teur3mcT+8eU16my5kDda4ypcT9pHf2618ZxCCCAAAIIIIAAAggggAACCCCAQK4AATsDYxYEYsLRr4dFLD1zvOktZcB+yzAbfquCi25zdr4vI2bG+T6SPl8D2n+n3ChbdPSOWSi9LJSFuVO26OaTarYXewkxY6huwB5TMmh/ScfFXuwM7Rf7hkXd8VDlVmOcV0l6crZGgmvNsyGAAAIIIIAAAggggAACCCCAAAJTFyBgn3oXcAGSYupn1w1H6wCnDNhjgt82Z+fbIybIfKUkz1ruyvYgSS5tU7SdLMlB+BUVb6psZnXT9eUrXm6l3WNm51d9o6HSBczbOeZh1I/CmyWX1j0JxyGAAAIIIIAAAggggAACCCCAAAIpBQjYU2rSVl2BDSXdOFvA9LqSdpZ0M0kOpv3fds0WCN1M0omS5uqeoOJxMWVdYkvEzNrDA1PEhP5N10yv2CWlu5eF4G7gA1mJoYNLW1p/h40kufzLIwqO65rV/Fvx2wVfC79j426xrbdHYtZiiF37oGI3szsCCCCAAAIIIIAAAggggAACCCBQT4CAvZ4bR/VbYDtJp0rasuA2YxdcfHBE6ZCqi4pOqh8zU/hMSfeX9LtJT9bC8X4w82lJDyg5V5363VtkDqdJ8pgYtzVdX75JwpiZ/8dIsl0bZVneL+kpJTf8kOwh0fFNotA2AggggAACCCCAAAIIIIAAAgggECtAwB4rxX5DEnhgKDdS9PtxrqTdJV1cAhMTsP+vpANbBJ61RWUnvfX7ZQvgfkHSBgUNxT4QWdhE2Wx/h85+EPHlSW9iSse/MJu9/qaSc7dZLijmTYSXZW+7vG5KXpwWAQQQQAABBBBAAAEEEEAAAQQQWE+AgJ0BgcD6Av6dOELSISUwsbPOuxqwx5bAmfb4uUGYzXzvkgtxmZcnSvKCslW2sv6rG9xXuYYm942ZMe7yOJ9q8iLmtV3m7V3bfiDV0q1zGgQQQAABBBBAAAEEEEAAAQQQ6KIAAXsXe41rblJgSahJvVXJSWJn0c5iYFg2K3t06/tI+nyT2BO2fS1JR0p6akk7f5fktxK+VON8ZTOqqyy66YcBe4Zr2UPS1pJc73+0+TovkuTyPHY/KVt3wAuoNlWaJaa+fNsz9O8myQsau+zPuC324VaN7uYQBBBAAAEEEEAAAQQQQAABBBBAoJoAAXs1L/buv8Czwwz2ojv1LOhlkrz4Y9l2L0mrJTnMHLc5UNxP0h/LGkv057EBe5szl6ve2vUlvUvSAREHHivp8ZL+ErHvwl2OkvSkguNOlrS/pCvG7OOHAA73/yNbqNfhcdXt15LeGBZo/U3Vg0v2v162iPAJ2fjcq2C/tt9kiBmbbS26mpib5hBAAAEEEEAAAQQQQAABBBBAoI8CBOx97FXuqa7ArbIZxl+RtH1JA98MC2r+IeJEMYFhlVnQEacs3SVmVr0biZ2lX3rChDtsKOk+IVy/dUS7nhHuWeNnR+y7cJdNJX02e6Nh74Jjx5Ur8Qzsx0l6iyQ/DJh088OBt0n6b0mXTdpYOH4Wa/HHXNP5Wc393cJs/0QUNIMAAggggAACCCCAAAIIIIAAAgjUEyBgr+fGUf0T8O/Cf2U1ul8VcWvPkfSOiP28S0xg2HYd71dIek3E9c9SwD6aCe4+2iXi2r2LS648WtInI/dfuJvLt3wxm+W9a8Hxrtf/3AV/vrOkj0naoeZ5iw67QNJB4a2ISUvHxIzNtsPsWbymBrqRJhFAAAEEEEAAAQQQQAABBBBAoC8CBOx96UnuY1KBe4TZ65uUNPQLSV5Qc23kCWPKcLipJ0j6cGSbk+x2nRA4u7562fYBSQeX7ZTozz0z3YH4KDTePKuvftMs4N49lIG5b/YAZIMK55o0XPepYsLe+Q8h/PfpMyW9NXuA4QcCTW4uOfO6mmVvRtcV83ZF2+VYNpPkGusurTRua7tsTZP9SNsIIIAAAggggAACCCCAAAIIINBxAQL2jncgl59E4MZhUcmYGtl1ZnW/XZJnvRdtH5X0xGwGveu7N7ntGGrH3yjiJOPKn0QcWnmXmMUtYxu9VNJjwgOT2GPy9ouxGo0HB+qvzB4QHDbJCSse+x5JL5B0VcXjRrvHBOxtrw8Q80CKgL1mh3MYAggggAACCCCAAAIIIIAAAgikFyBgT29Ki90ScDB6pKSnRlz2D0P970si9p2/ixfYPLrkmN+HmfE/qNh21d1jFnEdtdlmwB5bF77sfj8dSrZcWLZjxJ/HBNAPCTOuXyLptRFtpt7lfZIOqTmTPeahBgF76h6jPQQQQAABBBBAAAEEEEAAAQQQ6JUAAXuvupObqSjg8f/iUGqj7NBJSo5sJ+lUSVuWnMQlWZ7R4Cz2m4VZ3bcvu9nw520G7C+U9KbI68rb7XuSnpctSPq1eWVmJmjun4fGBNAO2G8r6Y2RJzsve5BysqTTstnno0Vy3S8uUbSXpG0i25m/20slvaHGfcc81HC5lkdkC95eXeO66hwSM4Pd7dr9+Don4BgEEEAAAQQQmEkBvwXodWa2ncmrm72LmsusVs3eZQ3qipaGdZEGddMT3OxySSsmOJ5DEUAAgZkWIGCf6e7h4hoWcHD48cja3pPMFN5I0ockPbbkfhziP1DSlxq4b/+uu5xJlVnWbQbsXnTVi6/W3X4Z3hLwQ4qf1wib884bE0C7DvrTs7rrrhk/brssLCrra/tNyQ26XJHruNviupEYdR/+xNxfm2NgdLtHSXpSyb0TsEcODnZDAAEEEECgQwKE7NU6i5C9mlfKvf0waGXKBnveFmO15x3M7SGAgETAzigYqkCVcL1uaZj5tg7OPRu47HfO4fD9JHmmc8otdhHX+edsM1yNCVVjPX4SHiacIOlvsQfl7BcTQJc17y+Knl1etU769SUdHsL2snP4zy/K3k7YM1ss9+yYncM+MffX5hgYXXrMWCBgr9DR7IoAAggggECHBAjZq3UWs4KreaXYm3C9muLQw3WXpPWkrH9EvKnufb15pv/obedq2uxdVcD5zFaSPNHtVpI8OdLfxW8R/nfDnAb/EvrHZWn9Pd8//r9/J8kT/9gGKlAW9g2UhdvuucC+Yeb6JhH36droD5D0rYh9i3aJLX3hNs6U9LDwl/SEp/3n4btIOi78g1GlvbbC1So2Va7/jCxwfoKkn+98v78AACAASURBVFU5aN6+MQH0uKZTLLTqv58PzPrNM983iLiHqiWGYu6vrTEw//YI2CM6m10QQAABBBDosQAhe7XOJWSv5jXJ3h6b9maLE1gmaU3crr3dy2t1OWCvsrn06durHMC+0QIO0J0/OFT3+NxJ0hJJt8mqDtw6upX1d/TDk7MkXSDpHEkuX3tKeHv9j5L8xjnbAAQI2AfQydziegJVwvW6pTfGkXvWrRfhjAlLPQv74ZJ+PGH/3TOE6zep0U5b4aqvzYtp+h+31JufLh8cSvT4H74qW0wAndee/2F1X/sf1hRb7NsWf5Z031CHPua8MffX1hiYf70E7DG9xz4IIIAAAgj0WyA3ZF+5cqUOOsgTiIe5rVixQqtWrdK6desWAhCyNz8kXBJm0eBbvXq1li51OfZhbnNzc/8ckzkb4fo1a7D5e67X7KqyeZLYh6scwL6lAp6R7u/oj8tK8u4hKW9memkjFXfwzPYvZ/1/jKQvSPLkTbYeCxCw97hzubVFAg6sP5rVwx69elVGVHfxyHHt+rzvzftgNuYAh8Oux+2Q0/93lc31u5+TveL06gr3u7D9tsLVm2e150+XdMus9va5YQHQb0q6JFzQxmERUJe52TXyAcXCe3lR9orXmyvWZo8JoBeeJ9UbD/PbrbIYr8f3EyNeP3T7MffX1hiYf78E7FV+09kXAQQQQACB/goQsuf07Zo1a+RQc0zI7s9Ri9L3/g6R1u6McD2HetmyZfJ4zPsjZq7/UyV33ESMWgL2CKSIXbbP3mY/IJv49lBJtwtrnE0jA/XEzSskfVfSseHn4ojrZ5eOCUxjcHWMiMvtgYDH+aPDk8OY2eO+5dTh+ohxm7CIqV9Bit3Oz4Jhf8HwX8b+i7lou0EoL+O6bVsX7Piu8ATXr0aN29oKV13jzIuE/iKiZrofUtw9eLhWfexW522EmAB64fn9QOTdsRdVYT/ft2cxPKrkGAf895b0g4i2Y+6vrTEw/3IJ2CM6j10QQAABBBAYiAAhe05HE7K3OvpXZ2HxoinqQ5+5TrheOgY9g99vr/v7edWNgL2q2L/39/fme0l6bHi72+VfZin3/Gt2ba5W4BntHwlvvVNCpn5/z9SRszTQZgqGi+mNgMf4IZLeVmHms8Pp19SYNR6L5oD4pBAqxx4z2s81vfya2WnzFj7xP9q7Z6VB9s6ekjvAL9tOlvTscA1FIfw0wtWyax/9ufvVH1r8RkBsrbSqs8tjAuj51+tFVf0gp+qCprH3fIdQ/sUPI4q2l0XW+Yu5v2mMAQL22BHBfggggAACCAxDgJA9p58J2VsZ/IvC9W233VYuVTTksjBjwnW/OeEFTYdec300MI/P1lbbr+YoJWCvB+fvyy8Ob3R3Iet0bnBkyKq8SCpbxwW6MOg6TszlT1HATy9fGWY7x15G0+H66Dpi62rHXnfsfqMFVP8WyrIUBey2e21sw1Pab1NJ76hQdscPJ/xBx4uNlG0xAfSoDdd33yc8iS5rt+6f++/rI8IDo6I2Yu8x5v4+GZ7++0l7G1vsgre2/nwbF8Q5EEAAAQQQQGAmBAjZc7rBZWIcduaUi3HI6bCTcjH1hy/heo4d4XrUgHqhpDdF7Zm/EwF7NbzrSHp5VuP8+VlZWL8d37XtV9kFex0NTx6sum5c1+6119dLwN7r7h30zVUNXo3VVrg+6piqNeEn7dCvhRnW/gt8VPe8KGCPnQk96XVNerwfpHiV9WdENuQa5UdH7BsTQI+acc34B8x7qyCi+Vq7+HU3f9j36ufjNvevF25xPfui7a5hdfNNCnaKDetr3UzOQTEB+5WS9sxqyH871UlpBwEEEEAAAQQ6IUDIntNNhOyNjF3C9QWsHmeu/Z9Tc90PcVyGg+0aAZfrPGVCDAL2eECXjX2rpJ3iD5nZPU8NDwqc27B1UICAvYOdxiWXCtwo1LO6f+me/97BNdf9lNkzu9vc7iPpY9ks7Js0fFIv7e6yMKMa7ncK5UY2KzjvoWFh0IYvLUnzVRaQjQ3DqwTsbT2M8Dhx6F32ASJmhjcBe5KhRyMIIIAAAggg0KIAIXsONiF7shG4bViYcr2a6y4Ls3bt2mQn6VpDBeG635Rw2U62awS2zL6nfTyE7JOYELCX67ls6gskPa9mnfvyM0xnj19np/Vsduc3nljG1iEBAvYOdRaXGiWwo6RPSdoham/JC0r4L2XXvprW6zj+h/idYXHSyMuO3u2yMLPb/9DPf3gQE64+RJJrx3Vl8wdi15ffruSC3c9++PLlkv3um9W2/2LEoigun+IPll9vAcp/Z38woiROTOAf85Cl7RnsfuDzubAwzTjOy8OH1rNa8OYUCCCAAAIIIDB7AoTsOX1SELJ7hrE/q1Iupngs54brrrXuBU2HupU8vCFc//fA8Pc0z6R+boKxQsBejOi38D8QFjFNwD2TTTi/8QRJB+5sHREgYO9IR3GZUQJVZ4P/RdLjJX1iiuH66MY2DLXBPYs+dtHOMhTXJncddYfsC7cHhSBzXBuxIXTZNbT95/4w8qGIk7qWedmHn5iHED7VL7La67tJamthkpiafv7AcXCJQ0yZoPPDvV0UYZpil1m8phT3RRsIIIAAAgggkFaAkH2M55IlS/JqshOyF48/wvUcH4frHk85GzPXF6O8SNLrJG2Q4K86AvbxiC6F6kl1GydwnvUmnDO4RCwPR2e9p8L1EbB3pKO4zEIBj+MDw1PM2H/Qfi/pURGzmNumd9D+wLAw691qnNz35RnOb5RUFIr6wUJRHfKu1rneIqxcX/YGg2ebu4yKZ0OP22JmePvYmLZqdOXYQ2JK18QsTmqr00pm/M9iwO7a8rtLujglKm0hgAACCCCAQOcECNnHdBkhe6Wx7HB9Uf2Xoc9cd611L2hKuB41lvaSdFLC0JeAPZ/db5ifKOnaUb3Sj50uDZNC/WY924wLELDPeAdxeaUC15X0mlB/q3TnsMMFklz+5HuxB0xpvxuExRwduPtJrV+FuuGCa3GI/iNJn5f0mfB0M6aO/CuC27hbaztYTUns8eD7K9piFgKNmU3tc/gJ+v7z6tunvJe8tmJm1seUdolZULTtciyp7q3pPqB9BBBAAAEEEJgNAUL2Mf3gBSlXrXIZ3/U2ZrKv70G4njN+CNcr/eW2c5i0tGmlo4p3JmBf7PMAScdI8np7Q9v+HKodfGloN961+yVg71qPcb3zBeosZnpmqHXeVjmPWewx/9579voBBRdnJ9cp/90s3kDJNZWVv/HhV0nyTIMzCtrywww/Kd615Hz/G96gaIsqVQgdMw5inFLet1+Bc5HLjQoajZmdn/KaaAsBBBBAAAEEZluAkH1M/4wJ2b23634MveyAFzJdVFydmetjZ677ac3cbP9V0PrV+ffIE91ul/jMBOzrg/p7+wnZW/qeIDbUzSG7J4n6TQm2GRUgYJ/RjuGySgW2DzO2b1+657938OKnT81qb/+2wjF93DUmOO5yiOmFbl22pezpdtkirp6F8FlJe5cMgq4G7L6tt0t6Tsn9lTml/B2JKX8TUz8/5TXRFgIIIIAAAgjMvgAh+5g+WrFihZYvX573p0MO2XPD9YMOOkgrV66c/dHe0BUWzFz3AFrR0Gm72qzfdna5Tb8FkXojYP+36L3DG+PXSo3cwfacY7lU6k87eO2DuGQC9kF0c+9u8p6SjpN0kwp39paw4Kdn5A59iwmgXxu8umgVW9olJjh+v6SnlCB8TtIjJF3dElaqGey+3KdLenfJdR8q6c0t3dtLJR0+Q9fT0m1zGgQQQAABBBBIIEDIPgaxIGT3jORFdWQS9MUsN0G4ntM7LifkNx5ytiGOkbLxe6uw7td2ZTvW/HMC9mvg7hDeOL9OTcc+HnZJ9sDBDx1+1seb6/o9EbB3vQeHd/37Svq4pE0ib/3vkl6YhfHvkBRTmzyy2U7v9nBJnqFetDkw9oz/Lm4pA3aPnTeVIMTUO0/pmDJg90IxLoNT9G/BByQdnPIGCtqKeaDhxWn9KiYbAggggAACCCCwUICQfcyYIGT/J0xuuO4Z/ocd5qEzzI1wvVK/bxMm+7n2elMbAfs1kymdRzhMbmvzZMzfZ/nRZdkaf3+Q9I1QWnb+d+WNswlqW2aZ1E5hfTxXB/Cb721mq6eGCX4XtwXDeeIE2hwEcVfEXgjkC3isPjosbLFBJNKV2eszj5N0vKR/RB4zhN3KyoK0vbBlavOUAXtMAH1ueFWrrX/gYq4ptmxNzNsMbS3iGlOSx6/FuU77j1MPGtpDAAEEEEAAgd4IELKP6cqBh+wHSVpU/8UlYVwaZqhbwZhYFmZpD5Um7763CpOTHK42uRGwSzETr1L1wdqQGXkip9ei+1NkwxuGoN1r190vC+S9EGtb2zuzhwAvkOTa7GwzIkDAPiMdwWUUCnicHijJM2ljw/ULwiIQ38N2PYGY+us/CguAXlrBzguO3Dh7yuwn+Q5tXRv/HpJuKcklRt5Toa1Jd00ZsPu1Pz8h9lPqcVvbDyQeHxapLXKKLfETMx7aeoDgsXK6JH9wHbd1efHdScc1xyOAAAIIIIBAvAAh+xgrB6qesbxu3aI1TvtcZzs3XF+9erW8qOlQt4JFcAnXFw8Kf8f090KvXdD0NvSA3SVaj5Tk2eJNbZ6p/rGsMsLrs8V7z0tQ7cCZ1R3DBE9/X3cZoSY3z7Z3RnZskyeh7WoCBOzVvNi7fQGP0UOy12/eViFcdwj3sKysxYXtX+7Mn9Gzf1dL2qjgSl2H8cmRs/79j/+HSu66SnspAGNmZf9Vkj84ejHUom0zSa6xbreirc0PQa/JnlS/ouR6nhH5UMO/Xx+UVDRtJ9Zq0r6LmZl/jCRb80bKpNocjwACCCCAQP8FCNnH9PHAQnaPg0WrvA49XF+2bJm8qGnORri+GGVrSV/JvvfeuqW/Ntv8btnSLUWfxhPbvp8F7DeNPqLajg6m/Z3yrZJ+IsnfdVNunhDqhW8dfjtT8SSypjZPjPSkxj82dQLarSZAwF7Ni73bFahTFsZ1up4qyaUkZmXzq0N+4n3nUJ/rLmG2t2tp3yjMjvaHPs86bnqLCWer/IP+oBBAF113nRnxkzjEBLVVSo2UldTxtbb1EMELvLh+vuuQj9uqBuIxC52+TNLrJumUiGNjFjiNfXAQcTp2QQABBBBAAIEBCBCyj+nkgYTsLgmzaCIJ4TrheoW/+24T1oDbpcIxk+5a5fv4pOeapeOvG97U9ppxTWzOJVaE/myi/YVt7pZNEv2vUD6mqfOdKOnBTEBrirdauwTs1bzYu10BL7TpOlixZWFchsR1qPxUcpY2L9DhhTCLarU5NH1sA09Q5ztsEero7VCA8ytJe0hyWZCYLWa2uGcbuy7Zl2MaTLBPzEOEKqVGHpI9HPlsyXX9IizA4vptTW4xJWv8ipv70NcUs8UsmupZ/P59vDqmwRr7+MPUp0vq1nlNhT2zDxDfrtE+hyCAAAIIIIDAcAUI2cf0vWcwu0zImHIxR2Xh9KI6Mh0aRoTrOZ01Zua6+3mOmuuLwHaX5ABz85bH/VADdo9BlwVuIqf8RFbh4OCweGmb3el78UQyB/vXbujEziu87iDblAWaGLhTviVO3xOBu0s6qcI/Zv4Ly8HqX2bw/mNmHVcNRevcpgP8j5Qc+FFJT6wQ9MfU8PYpXUPtOS08WY29niozzl0T3PX2vGJ80eb7e0edjqlwTMxs86oPa1w//4RQd3/cpbhGnVdw/0GFa62ya0zI/80QwHtFdzYEEEAAAQQQQKCKACH7GK2ehuwuibmouDoz13NnrhOuL/7dcE7mCWKu0X2DKn/RJNp3iAG7JyMe11AZHpeDeZWkKxL1T51mvACqHx4UrTdWp10fc0YYr/7OzjZFAQL2KeJz6rECDjK/JMmvY8VsL5L05hbC25hrGbdP2azqpmd5ewHSz2dP4O9WcBO+Bpce+UKFG42p4e3m2prhHfMQwdfzOEl+mBCzxd6j/2FzyZzfxDRaYx9/uPNDJ9dZK9rqfCBziSJ/8Sza/BBrUf3KGvex8BD7+tU5f+iZxvkT3AJNIIAAAggggEAHBAjZx3SSZ7B7ZnNPZrIvCte33XZbrVy5crALmrpf/aZCTs11h+ttLNrZgb8e/nWJfrP2hZJeHsq7TuPa63yfm8Z1pjynJ8C5bnnq7YhsEuYrJV2euuEa7XmmuSfkNbEAqis5+EEC2xQFCNiniM+pcwUcInoG7t4RPn+X9LwwO3rWFz2MKTPS5Cxv165+V4lp3RnCMffmUzddxzvmIYKvo07Y/8BQa77s78xnZjX13x0xduvs4lp0frWt6Brq3JuvJWYG+dmS7iPpgjoXX3DM9lm7p4R1Csbt1vQM+sS3RHMIIIAAAgggMKMChOxjOqYgZPdKmC7d0IVyMYTrC/q3IFx3v3pBU7Z/Czhcf3UI2KfpMrSA3eVNT5a0cWL0D4WyMH9O3O4kzXkmu8sgX3+SRnKO9Xd0v7UTW+o38elpzgJlYRFKCLQp4PH44gqLKbqW1RtmfOb6yC+mdval4S/FHyZGv32op+da8EVb3XA4pra7z3tRqKHtoDb15rHjAD9modi3hVr9VR7KxM4e9z9ofjiU+guIVx/3Wx1F9fNtWvchTUwNdLdfx66or68VrtkLExdtVUsXpR5ftIcAAggggAAC/REgZB/Tlx0P2XPDdZeF8Qz2IW4l/Um4vv6g8Hdarxl2hxkYK0ML2L8e1hBLSf9eSZ5kWOU7f8rzF7V1z1BdIHX5Ic+Od9latikJELBPCZ7T5gq49MVXJG0S4fM+SYfMaM31vMvfKKsn5ieoLmFStKUOMGPfCHCo79nJl0TY5+0SU2LExx0r6fEN9FvsgriTPMSILT/jp+++nlS1wmNDaD+Z91Prb9Tsw5gZ8n5r5NHhLZOap1nvsJh+q1O6KMW10QYCCCCAAAII9FeAkH1M33YwZHd67gVN16u57lB97dq1/R3BJXfmflyyJLf6CzPXF9v5+6nzBU86moVtSAH7bhN8fx3XV37Y5nIzqd+8Tjk2PJPdb6d7PbRU2+/ChLy6mU6q6xhsOwTsg+36mbtx/8XyqWwxyftFXFnqADPilEl2iQloUwaYDtffny1M+ciSq3eA6ZrkXsSl7hZT5mPU9iuyhyivl/S3uidbcJyDYc9wdhBdtvmVv/+s+SQ7ZjHQ0fm9gImfHl9VdkElf76hpJdEzsz3Of2U/q81zxl7fy7X4g8E36p5ntFhsQsZewFWh/qTWk54uRyOAAIIIIAAAj0TIGQf06EFIbvf0vTM59Rva9YdWrnh+tKlS+WZ60PdXGvdNfVzNsL19VH8/dElZ70e1KyE677CoQTs1wkLm8ZkQLG/zp5Q96jwBn/sMdPaz7mE1zlLub09jOmUbdJWpAABeyQUuzUu4H9EPMO7bJtkBnJZ203/eWyZkRQB5paSjo6sZZ9qVrlL9hweieh/SLzw618i98/bzeHzs8MCtxtEtDPpLH2fwv/4exHYmPP5gZFLn/w24trydvEHvv/JFmQ5NOL4VL8XMbPYfTkeo/tmq5WfFnFtebvcN7zNsHnJ8Z6V732/VvM8HIYAAggggAACCBQJELIX6HgGdM7Cp7MSshOu5/Qd4Xr0X3heaNIlNbye2KxtQwnYdw2TtlLmkp7k5n7tyuYSr89KeLF+i37rbB2ByxK2SVORAikHcuQp2Q2BRQKxi1P6QD/l86zsWdj8Cs7VFS8kZha7m7wye6XpKWFWeZW6Yf6ddiB5TPYPS1nNdZ8nZV10P0A4Plug5N6RJn4T4aBs4ZELI/efv5trkvvp7MMij00V1Nr3LRWeCvu1NN+jp9BU6Uffn1dSj1ns1wSp1iNwqP/h8NS/jNYPRzxj/qgKbyP4oYhLO70x8o0DLxjrD0l1Z+WX3QN/jgACCCCAAAIIELIXjAHPhHZou2CbdsjucH1R/Rdmro+due7vFV6olu2adQhfEGYOpyzPkdJ2KAG7y/IcnBDO37ld9rZLm9+c+KkkP/BJtb0wZBap2qOdSAEC9kgodmtUIDZ0bvQiajTup90OlKts/gvUq0bvF3nQ6WEG8zdLQkwHoy654eDSdcxitpTlaEbniy37Mf/6/IHPs9nPKQmhHc7uFBbCfWLMDc7bJ1UA7SZj69rPv8TvhYdDnv1eNGvf/7D6A59n5seUvPE5UpdMqlLux+c/I5vR/nxJRWPUfbeXpDdJ2iWy734S3hio8wAm8hTshgACCCCAAAII/FOAkL1gIMzNzWnVKn9kX2+bVsjuWuuL6r8Qro8N171WVuoyFF39a2MbSV7zzN/jZzkLG0LAfudQHsYTy1JsfwqlcV1etGvb/mGS26aJLvzbkh4cJlMmapJmYgRm+S+VmOtnn+4LOHD+dKjp3LW7qROw+x5vH2qCxcwwH5k4lP1cNmP7rGwBzf8L/9ELp94lBJd+vSqmbMl845Sh8/x2YxauzOvrK8LK7Xn36Pvcs0LoPL/91DXf3bY/nH0p+4fwNhUHrR9qnJnVrvxq9sHuO2FmtgP73cNsdbdbZft5CKHPq3JQxL51+nA0Rl025txwju3Cve1Tse9SlEmKuE12QQABBBBAAAEE/iVAyF4wGMaE7D7CK2m2VZOdcD2nj/zww/2Ts/k/LnoyMsDfeQeXXtPJM3vv0IH7H0LA7gcdz03YF18Jb/JXeWs84eknbsrlkt3vqbYnh8WfU7VHOxECBOwRSOzSqMBds9d4TskWvdyk0bM003jdgN1XUyfATHkXTYTOo+vz3ytetduLblYN/VPeo9tKUet93DXVDdlT3WOTIbT78MXZYj+vS3WxFdpp4s2KCqdnVwQQQAABBBAYsAAhe0Hnr1ixQsuXe0L0oq2NkD03XD/ooIO0cuXKwQ5ZwvXSrnc5IZcW9Yzermx9D9ivH95erzLhsKjv/hjylS92pYNzrtMTCj8v6WaJ7sFrmHmCIluLAgTsLWJzqlyBp0tyneUubpME7NMKoR1eeqV0L6bR5NNd398jw6tOsaVOUo6Btu7Tr7T5DQy/QdDm5truHn8uPdPU5rIuL5H02qZOkNNuW/3W4i1xKgQQQAABBBDomAAhe0GHFYTsTc6WJlzP6ZOCvlgW3pju2K9e0su9Ufgu41nSfmu+S1vfA3a/TeA14/x9M8V2oiSXHXbQ3tXN+clnEi66m3Ktva6atn7dBOytk3PCeQIef0dLOqCjKpME7L7ltkPoSyU9JnuS6den2truJukjkm7d1gmzxWEdPrtGu8uwtLH5lUOvVO7FTNvYXGLmUS29iusx6kVJ/Qpf028juMTM47PXNj/R8MOfNvqIcyCAAAIIIIBAtwUI2Qv6r+WQPTdc90z6ww5zNw1zKyjZM/Rw/TpZuconZaU4X5V44cg2B1rfA/aTJN0/IahrmB+XsL1pNfXQMHkvxfk9mfJwSa5cwNaSAAF7S9CcJlfAq3Z7EQovftjFbdKAfXTPO0v6mKQdGkTwLOtnSfpVg+cY17RfAfMipl64s+nNQfcrs/p6lzV9ogXt++/SfcOMfd9vU5u/RbxB0lVNnWBMu/4ddcmfph6UeEFTP/z5fsv3xekQQAABBBBAAIFxAoTsBWOjIGRPuaimJ7Asqv/ikjAuDTPUbdmyZVqzZk3e7Q85XPf6ZJ7c5clBnrTT5nZO4u9JfQ7Y/V354iz89YOQFJvX/nJ5lT+kaGzKbWyWZUIfleT1y1JsXq/ttikaoo04AQL2OCf2akbg5pJOl7R1M8033mqqgN0X6tfWHEC7ZnjKV9js+/zsL+lvzcCs4J0kvTUsypm6c/wA4eWSfpq64YrteTa7P9T5i0XKfvQTeZdrmeb9+X6eI+nVFRcsLSL0gwJ/efWDkbYfGlTsWnZHAAEEEEAAgQEKELIXdLpDdtcAX7du0RqnKUL23HB99erVWrrUk9qHuRGu5/b7jbNM4YMJy2tUGVzfDm9P/6jKQSX79jlgTzlL24yeof0/Ce2n3ZRn47tUTIrNs9h3nHKGkOI+OtMGAXtnuqqXF0rAvrhbHdC6/MfLstIqt6vZ6w4q/zcs5vLjGQjWF97GrULo75WtN695jz7MMwXeJWlVFvz+ZoJ2mjjU/fgwSYdm/0DuUvME7kfP2Hljtmjs2pptNHGY7801Nv3gpu6Mdvedg/pjs8VUr2jiImkTAQT+KeDali7v5N9bzxjyzBgvKu4fr4/h2V7ex58H+UzIoOmzgL9k+udvWdmAv2Zvu7ksmf/9uTL7t/ry8Oab/3+vBeIfNgTmCxCyF4yHhkJ2my9aTZVwPXfmup9u+LN57pT2nv8qe3au7/2pkhyyt719Mqv7/aJQuvN3E363nX/tfQ3Y/XnUD0Jcgz3F5n/X75C1l/LhRorrmqQNrx3wy+yhwcaTNDLvWD988Bv+Ta6/l+hSu98MX6a634fcQX8F/CFhd0n7hTI6XlH6hgtu118G/YqV63K7tvqXwz/w/gI565v//vFDlvtk9dL9OuMe2UMB/4Ny0wUX7i+6XqTjwmzfUzKL1VnNttM69BqYSyHtFurMeSVvv7Hh+56/+Yu+y/d8J+tzr37ue/xZCAJmuR+3CG8kjPovb4z6w+YloSa+x6f70GOWDQEEmhXw37EO0f3jv3O2zR7abZMtLL5l9nDSv7v+u8lvpvgVXe/b9DoLzd4trSNQLODPEv5yeXV4Y8oLofmzhf89Oi98dvL/Pwrf+SLKiFooQMheMCYSh+yeYLKo/gvhOuH6vCHoST4PDxN+bjGFv678b8rrwkSo34bzOxRd+B2v7qX1NWD3A5EzwqSPujbzj3M+4M+3Xcg+Yu/Xn8n9fflesQeU7OdSrC6d1OUFYBNRNN8MAXvzxpwBAQQQQAABBBBoS2A0G93B+mjW+vbZGyO3D2t9+CGff/wG0Shkd7juHz4XttVLnKdNAYflo5npfjvMXzJ/H4J1h+suv/ZDSWeHzWrPvwAAIABJREFU2eye0e4H36NZ721eK+eabQFC9oL+cU1wL7w5plzMUeFBVlkPE64vELKnXXNqrnvm+pIy0B7+ud+ifeEUFzD1vyF+E/f1C2YF+yGtJzGk2PoasKcuD+O/V/q4GMNzJb0l0eQXysSk+I2MbIMvUpFQ7IYAAggggAACCHRAwMG6Xyu9Qai76NqL/gLu8lxbhTeh/DaUZ69fO8xwZwZ7BzqWS5xIYDSD3cH5n8Msds869FtWnnV4fijH5tJ6nu3lAN77eX82BOYLELI3F7L7Dc5FxdWHPHO9IFx3ORi/QTq07Z7hTeZp3bffetpXkuuuz9/8OcoBu98QTLH1NWB/d+b09BRA4d/xJ0pymZ6+bZ6V/92EJYeeln0HeF/fkGbxfgjYZ7FXuCYEEEAAAQQQQKCegINzz0x3mH7f8DOase4Z7a65PqrNPprtzufBetYc1S2B0Yz00Yz2UT32y0LQ7pDdpcxODqG7ZymyAHe3+ritqyVkL5B2KOyFOCvOZF8Urm+77bZauXLlYBc0LXAcarjuUeeA/athckBbv++j8xyXrfv1nPBAduG5CdjLe8OTP76Q9xCt/NDcPfxA3A/kXIq0j5vLxd4m0Y05XHfIztawAF+oGgameQQQQAABBBBAoCWB0doWrk26Q1jHw2t5eH0EB++pFkxq6XY4DQKtCPwpLHbqL+le48U/nsV+bpiRSD32VrqhcychZC/ospJw2ItSurzJaCNcX2BpvyVLcqu/DDlct5LXtfJDUC/W3tZ2qaT3Z2/9vTaUEcs7LwF7eW/44chHwnpA5XuX7+EHHvuX79bZPY6V9MhEV39WVgrvUZJ+nqg9mhkjQMDO0EAAAQQQQAABBLovMJqNvnP25fPe4Uuog3bXX/eM9o3CzPXu3yl3gEBagdFMdtdePyfUYv+mpK9li+h9n1rsabF71hohe0GHRobsueG6y8J4BvsQN9da9xsAOdvQw3WTtB2wn5mVC3uFpC+VjEUC9vJf1mdnZQrflqiuuM/mGvgvLT9tZ/c4RNI7El29P+ccIOnjidqjGQJ2xgACCCCAAAIIINBLAX+xc4Du+ut7SvIiUv527lrr/vGfsSGAQLHAXyWN6rI79PtMCNldh91/xkx2RlCeACF7wbgoCdl95Ho11x2qr127drAjjXC9tOvbDNhXSTpYksPJso2AvUxIeqekZ5bvFr2HZ3f3sf76CMBvoH5C0s2jRYp3/K/sc4z/vWJrUIAZ7A3i0jQCCCCAAAIIINCCgAP0UZju2ev7ZbOt9ghlYfwa9QYtXAOnQKDrAl4I9crwc6qkEyWdEhY89WKoDtnZEMgTIGQvGBcFIft6Ry1dulSeuT7UrSBcd9Drsjps7cxg/1a2uORbs1J7H63wYJWAvXx0emHYu5TvFrWHF5u9f3jLLOqADu504zDj/D6Jrv1zYYHeRM3RTJ4AATvjAgEEEEAAAQQQ6LaAa6t7IVP/3Ct86bh7CNZHpWO6fYdcPQLNC4wWQXXQ7oDlpDCD/QJJ/nGtdjYExgkQspeMDdcUz1n49J9HEa6PLQuzXNIKfu3+JdDkDHb/Hf9qSe+W5LrrVTYC9mKt64R1F7aoglqwr98we2qNfkp0+taaeZekZyQ6208l3VXSFYnao5kcAQJ2hgUCCCCAAAIIINBtAc9S3zEsbOpFpDyL3bXY2RBAoJ6AFwRzDfZvhAVPveipZ7ezIVAkQMheMj5cW9wztedvQw/XV61apbm53Anq/o+evc72b4EmAnY/XPVD1VeGBVTreBOwF6vtIMlrm1y/Dm7OMa/JSvf8R4U3DBKdtvVmDs3WUXpjorP+Opvx/3BJX0/UHs3kCBCwMywQQAABBBBAAIFuC2wWZqV4Zsro57bdviWuHoGpCniml19n9wJ33wk/XgSVDYEyAUL2EiGHyQ6VvRGuE66X/UIt+PPUAftFkl4k6dgsYPd6G3U3AvZiucdJOiqsFVTXeP5xT5L0oRQNzXgb+4f1YFJcpicJeKx7VjxbQwIE7A3B0iwCCCCAAAIIINCSwA1CaRjXXb9TVrNxp2zW27YtnZvTINBHgXWSfijJM9ldj90/f+jjjXJPjQgQspewOmR3uZgh11xfsWKFli93BZhFmxcpX3+afyPDtJONpgrYXQLm5BA4XphAgoB9POKGkt6ULSL+3KzcUar80QuA+g2zvm8e7ynv872Snt53tGneX6oBPs174NwIIIAAAggggMCQBTaXtGf4uWMoFeN67GwIIFBP4PxQGub7YaFTl4v5fb2mOGqgAoTsA+34mNueP4t/wf6E68WAkwbsXmPj0yHwdVmYv8X0V8Q+BOzjkbxOkBcN3zvCMXaXJaGme+z+Xd3Pb6OekbC0zmmSPBmHrSEBAvaGYGkWAQQQQAABBBBoScABu7+UL5XkgP02km7Z0rk5DQJ9FPCMxp9J+kGYSbqagL2P3dz4PRGyN07cvRPk1aEPd0G4Xt6dkwTs35X0WkmfKD9N5T0I2MeTbSrp/7ISMQ7FU2xrJd1lIP8me1HYz0u6cwq4bMHUX0m6xQBq1yfiqt4MAXt1M45AAAEEEEAAAQRmScABuxc2HS1u6sWktpmlC+RaEOiYwHmSfpwtCOYZ7J697h9KxHSsE2fkcgnZZ6QjZuEyCNcn7oU6AfvFkg7JJiB8cuKzj2+AgH28jUNiB7uptlOyRWn3kXRFqgZnuB1/vn9f9rD/kYmu8c+SbirpskTt0cwCAQJ2hgQCCCCAAAIIINBtgetL8pdO/3iWy86Stuv2LXH1CExV4JwQrnvG4zclnc4X0qn2R9dPTsje9R5McP1jwnWv9zBHzfVo4CoBu99C8mq6H5XkWc9NbgTs43U96cMPrFNtH8wC+2dMuChtqmtpup1rSXqepDckOpFLIvk7wo8StUczCwQI2BkSCCCAAAIIIIBAtwWuF4J1h+u7ZrUu7xbqsHf7rrh6BKYn4DDAdU/9873w88fpXQ5n7oEAIXsPOrHuLRCu15VbdFxMwH6BpKMlfUCSH5a2sRGwj1e+T1hQNkU/uIb+oZLeNqAyJ/tL+kwKPEn22zebkPOFRO3RDAE7YwABBBBAAAEEEOiVwHUl3Tr7Qrl9WLzIX2Zcn5INAQTqCXw7WzT4K5JODQGNQ5qr6jXFUQj8S4CQfWCDYd26dfKCpmvWrFl45565nqom9ZBUiwL2SyUdkZXAOFLSb1pGIWAfD/5MSe9M1B9/knT/sPh4oiZnvpn9ss/0x0lKMTn6H5KeIOkjA3pA0WoHp+ikVi+YkyGAAAIIIIAAAgisJ3Dt7MvLzcKPF0nzbJd7JfowDjUCQxPwF9CvhxljXtz0kqx+768luXYpGwKTChCyTyrYkeMLwnWn7f63mq26gD/beE2M0eaSF34YekyYlZuy1neVqyNgH6/18rC4bBXPcfv6TTKPgbNSNNaRNm4j6SeSNkh0vS4343+HmDSQCHR+MwTsDaDSJAIIIIAAAggg0KLAhpI2k+Ra7P7i4dku/l//N//4z9kQQKBYwEHN5eHHAc4JIWgf/Tf/ORsCKQQI2VMoznAbDtddFsb/u2AjXJ+s3/aQ9PHQhB+Auh73mTOwRgYBe36/epHO10t66mTd/q+jf5/1/06SLkrUXheauaEkv52RKmD/sCS/VeDPNmyJBQjYE4PSHAIIIIAAAggg0LKAP895Frt/7prN7tpb0u5Z/dFbZV8+t5a0ccvXw+kQ6KLA1ZJcu/f87BX008KsSAc3fwmz1z2znQ2BVAKE7KkkZ6wdh+pLluRWfyFcn7yvtgg1pD2D2aW8ZmUjYM/vCX8G9UKzqd7Y8Btl/mw7pDfKXAbyD5K84GmKzRMI/Kbr71I0RhvrCxCwMyIQQAABBBBAAIH+COwo6e4haL+DpNtLuoGkjZjJ3p9O5k6SCnhmukP0yyT9QNIPw4zIb4XXspOejMYQmCdAyN6z4eBa6565nrMRrvesrxfcDgH7+ID9i1nN79sl6n4/BHdoP6TtOpJc+sif5VNsV0jaWdK5KRqjjfUFCNgZEQgggAACCCCAQH8EPLtrm7DgqRc69Y9n+9xEkl/VZUMAgfUF/Mq5a6z7i/t3spld380WATtb0nnZa9QXg4VAwwKE7A0Dt9U84Xpb0jN5HgL2/G65Z6iZn6pU4RADds9cP0PSnRKN/Csl3SNMKEjUJM2MBAjYGQsIIIAAAggggEB/BFwmxrNdHKj7i81uoV6lF0m6JQuf9qejuZMkAi77cqGkn0n6kaTTw4/rnbpkzJBeQ08CSiO1BAjZa7HNzkEF4brLY8zNzpVyJQ0JELDnw3pNoOMTmrss0K4J2+tCUw7YvyRpr0QX6881Dti/l6g9mpknQMDOcEAAAQQQQAABBPoj4M92/rmepB0kuWTM9pJuHQL2TbMFpzYJ9dpHZWP4PNif/udO8gVG9dNH5WBcEsavSXsml2fEnRNmrf8klIX5oyQfQ911RlRbAoTsbUknPk9BuL48+/d4ReLT0dxsChCw5/fLw7JyJJ9K2GVe4PYxCdvrQlOeOOMyO6kCdt+zS0l6VjxbYgG+UCUGpTkEEEAAAQQQQGDKAv585xkvN5R0I0lbSrp5+PH/7TIym0nywkme7e79N2B2+5R7jdM3JeCQ/O8hLPes9KskXR5qmrqu6UXhx/+3F/3yjwN4wvWmeoR2xwkQsndsbKxatUpzc7kT1P0fPXudbRgCBOz5/fzgrFThcQmHwAezh+JPSdheF5ry5/OTJS1NeLF+s+DEhO3RVBAgYGcoIIAAAggggAAC/RZwmO6w3WVjvDiUf/z/j2az+8M7AXu/x8CQ724UsDtk94x1z053iH5+qLPucjCuw+7/zobAtAUI2afdA5HnJ1yPhBrGbgTs+f38ouyz5hsSDoEPZGXdDk7YXlea+p+sbN3LEl7sQyV9NmF7NEXAzhhAAAEEEEAAAQQGIbBxmK3usjFe6NThumev+797pvtoBvsgMLjJQQqMZrB7Zvqfwiz20Wx1l4rxrHb/dzYEZkGAkH0WeqHgGlasWKHly10BZtG2LJtpumbGL5/LSy9AwJ5venj27+tLE3IfIem5CdvrSlPPlPTOhBfr0j2fSdgeTQUBZrAzFBBAAAEEEEAAgX4LjAL0DSWNfpi13u8+5+7yBebPZnc99tHPKIDHDYFZESBkn5WeWHAdLgnj2euE6zPaQdO5LAL2fPdXZyXXXpmwS/5Dktsc0ubP7U+XdGTCm35E4tr4CS+t200RsHe7/7h6BBBAAAEEEEAAAQQQQACB/gkQss9Yny5btkxe1JRwfcY6ZvqXQ8DeTsD+aEnHTr+7W72CJgL2J0ta2epdDORkBOwD6WhuEwEEEEAAAQQQQAABBBBAoFMChOwz0l2E6zPSEbN5GQTs7QTsQyxt0kTA7vpWK2bzV6nbV0XA3u3+4+oRQAABBBBAAAEEEEAAAQT6K0DIPuW+HROur8sWSp6j5vqUO2c2Tk/Ant8Pb8kWEX9+wi56uKRPJ2yvC025pOMzEpeIeVvifumCYyvXSMDeCjMnQQABBBBAAAEEEEAAAQQQQKCWACF7LbbJDyJcn9xwAC0QsOd38tGSHp+w/4cYsJvvaZJeJ2nzRJZvlnRoorZoZp4AATvDAQEEEEAAAQQQQAABBBBAAIHZFiBkb7F/1q1bJy9omlNz3TPXl7R4KZxq9gUI2PP76ERJ+yTsvqEG7PeTdIykmySyJGBPBLmwGQL2hmBpFgEEEEAAAQQQQAABBBBAAIGEAoTsCTHHNVUQrnuF02UtXAKn6JYAAXt+f31O0oMSduVQA/atJZ2SLUy6TSJLAvZEkATsDUHSLAIIIIAAAggggAACCCCAAAINCxCyNwjscN1lYfy/CzbC9QbdO940AXt+B54gad+EfTvUgP162ZsA35K0YyJLAvZEkATsDUHSLAIIIIAAAggggAACCCCAAAItCBCyN4DsUH3JktzqL4TrDXj3qEkCdgL2JoezA/bTJN0x0UkI2BNBErA3BEmzCCCAAAIIIIAAAggggAACCLQkQMieENq11j1zPWcjXE/o3NOmCNibD9h/K+nJkj7b0zFUdFsE7B3pdGqwd6SjuEwEEEAAAQQQQAABBBBAAAEE5gkQsicYDoTrCRCH3QQBe/MB+08lPUXSqQMcagTsHel0AvaOdBSXiQACCCCAAAIIIIAAAggggMACAUL2CYZEQbi+StLcBE1z6HAECNibD9jPkLS/pIuGM6z+dacE7B3pdAL2jnQUl4kAAggggAACCCCAAAIIIIBAjgAhe41hURCuL5e0okaTHDJMAQL25gP2z2cLfe4zzOElAvaOdDwBe0c6istEAAEEEEAAAQQQQAABBBBAYIwAIXuFobFq1SrNzeVOUPd/9Ox1NgRiBQjYmw/Yjwsz2GP7pE/7EbB3pDcJ2DvSUVwmAggggAACCCCAAAIIIIAAAmMElkpavfDPVq9eraVL/Uds8wVWrFghh+zr1q1bCMPsdYZKVQEC9uYD9s9IeljVjunJ/gTsHelIAvaOdBSXiQACCCCAAAIIIIAAAggggECOAOF6jWFByF4DjUPyBAjYCdib/M0gYG9SN2HbBOwJMWkKAQQQQAABBBBAAAEEEEAAgRYFCNcnwCZknwCPQ0cCBOwE7E3+NhCwN6mbsG0C9oSYNIUAAggggAACCCCAAAIIIIBASwKE6wmgvdip67GPKRdzlKRFdWQSnJYm+iNAwN58wO7yVw+WdEV/hk30nRCwR1NNd8chBez/mC41Z0cAAQQQQACBGRQY0mehGeTnkhBAAAEEagoQrteEyzuMkD0h5vCaImBvPmD/vqQDJP1weMNLBOwd6fQhfakkYO/IoOQyEUAAAQQQaFFgSJ+FWmTlVAgggAACDQoQrjeA6xnsy5Yty5vJvkbSHDPZG0DvR5ME7M0H7BdLOljSCf0YMpXugoC9Etf0dh7Sl0oC9umNM86MAAIIIIDArAoM6bPQrPYB14UAAgggEC9AuB5vVXlPQvbKZBwgEbA3H7D7DA+T9JkBDjgC9o50+pC+VBKwd2RQcpkIIIAAAgi0KDCkz0ItsnIqBBBAAIEGBAjXG0Bd2CQhewvI/ToFAXs7AfvDJX26X0Mn6m4csH9T0k5Re5fv9GZJh5bvxh5VBYb0pZKAveroYH8EEEAAAQT6LzCkz0L9703uEAEEEOivAOF6i31bELJ7wdNllItpsTNm/1QE7Pl9dKKkfRJ231AD9i0lnSZpSSJLAvZEkAubGdKXSgL2hgYRzSKAAAIIINBhgSF8FvI9biBpw/CzUfj//d+HcP8dHp5cemIBfx/4e/j5m6TRj/8b3xUSY9NcUgHC9aSc8Y0tWbIkryY7IXs84RD2JGDP7+UvSHpAwgEw1IB9L0nHSrppIksC9kSQBOwNQdIsAggggAACCHRSYAgB88aSNpG0qaQbhp/rSvJ/v1YI2Yfg0MkBykUnEXB47p8/h5+rJP0u/PxRkv//PyU5E40gkF6AcD29aaUWvfDpmjVe53S9jZC9kmKvdyZgz+/ej0h6bMKeH2rAfpAkh+L+DJ9iI2BPoZjTxpC+TDErpaFBRLMIIIAAAgh0WGAIn4U2Cx/KPfNla0nbSNpckms6OmgfzXAfgkWHhyqXXlNgNGvd/3ulJAfqv5d0nqTzJV0agvbLa7bPYQg0KUC43qRuhbbn5ua0atUqQvYKZgPalYA9v7OPyP6NfXbCcTDEgN1voD4jm71+ZELHw7NJBS9P2B5NBYEhfZEiYGfYI4AAAggggMBCgT5+FvI9eWb6jUKw7tqNt5B0c0n+v/0zCtc9i90f3ikXw+9GXwVGs9ddBsaz1D1b3WH6r8LPRZJ+KeliSb8NYftfKBnT1+HQqfsiXJ+x7hoTsvsqXRvZM9rZhilAwJ7f76+W9MqEQ+Jhkj6TsL0uNOXyjk9PHLC/OPse8MYu3HzXrrGPXyrH9QEBe9dGJ9eLAAIIIIBA8wJ9+yw0CsodoO8oaSdJ24cv/7eaVyrGAbxrsfuDe98Mmh81nKGLAv4u4Jrrfw1lYjyb/QpJF0o6R9LZkn6cvc7+kzDLfRTMd/FeuebuCxCuz2gfrlixQsuXL8+7ujlJi6a4z+htcFlpBQjY2wnY95d0XNqum/nWmgjYHyLp+Jm/8w5e4JC+UBGwd3CAcskIIIAAAgg0LNC3z0LXlnQdSTeRtLuke84L2bciTG94NNF81wT8/cAB+88l/VDS6eHHZWOuDkF81+6J6+2+AOH6jPchIfuMd1D7l0fA3k7AfoAk13Uf0uax9czEM9gfKumzQ0Js61779qWyyI2Ava1RxXkQQAABBBDojkDfPgu5/ItrrN8m+/B852ymz10k3TIE7q67zoYAAusLuB77r0PQ/h1J3w2Bu2u0u2wMGwJtChCut6k9wbkKQnZPb18xQdMc2j0BAvb8PnN5GJeJSbW5vdemaqxD7RyauKTLEEvttNLdfftSWYRGwN7KkOIkCCCAAAIIdEqgb5+FXBZmN0m7hpnrt5d0/XnlYDrVOVwsAi0IjMrG/CHMYvdM9jMlfSuUjGnhEjgFAv8UIFzv2EBwyO6FT9etW1R+nZC9Y3054eUSsOcDeub1Oye0nX/4e0M98oRNdqIp10t3yJ5qo0RMKskF7fTtSyUBe0MDhWYRQAABBBDoqUAfPgv5Hlwaxj8O1u8bysN45rrrrnshUzYEECgW8AKoF0g6X9Jpkr4SgvY/h1IxTNZhBDUpQLjepG6DbROyN4jbnaYJ2PP7ykFuylIkH8jeNju4O8MiyZW6BvsXJd0nSWvXNOK2Vidsj6aCQB++VMZ2Jh+KY6XYDwEEEEAAgeEI9OGzkD98e5b6ZpLuLWnf8L9e6NT/zX/OhgACxQKeyX55+Pl69rDqhOxhlf/3svDf/OdsCDQhQLjehGqLbRKyt4g9m6ciYM/vl/0SL6b5PklPm80h0NhVefKMA/a9Ep3h71mf3FXS9xK1RzPzBPrwpTK2QwnYY6XYDwEEEEAAgeEI9OGzkD9830zSFpKWZTWk95e0BwuaDmcQc6dJBfydwcG6Z915htcl4ccz2dkQSC1AuJ5adErtrVmzRnNzc+PKxRwlaVEdmSldKqdNL0DAnm/qv9/8Nliqz9r+d9kLdA5pSx2wXxnedv3xkBDbutdUA72t653kPATsk+hxLAIIIIAAAv0U6MNnoetK2j787B5e/fTipmwIIFBPwIudOhQ4VdLZks6RdFW9pjgKgbEChOs9GxyE7D3r0PjbIWDPt9o5/DvqNypTbGdJ2iVFQx1qY6NgePdE1+w39VxO8meJ2qOZeQJ9+FIZ26EE7LFS7IcAAggggMBwBPrwWchfXByo3zl8aPYH5x2G04XcKQLJBX6SlVo6I/z4NervSvpj8rPQ4JAFCNd72vte8HTZsmV5M9nXSJpjJnsvO56APb9bbx3Km2yXqNf9sNsTSoa0eR2lX0i6caKbtqHLSV6UqD2aIWBnDCCAAAIIIIAAAv8U6EPA7vrr95S0W5jZ4xlDqb7MMEwQGKKAv4D+XwjWT5fkH9diZ0MghQDhegrFGW6DkH2GO6eZSyNgz3fdJgvEj5Z0r0TsLrO0JFFbXWnGb6n+XpJLxaTYjpf0pNBmivZoY55AH75UxnYoM9hjpdgPAQQQQACB4Qj04bPQ5mE2imekOFz37HV/qWFDAIF6AudJ8iz272cll04JNdn9BZcNgUkFCNcnFezI8YTsHemoNJdJwJ7veENJr5d0cBpm/UrSVpK8UOdQthtI+o2kDRPd8BGSXibJtdjZEgv04UtlLAkBe6wU+yGAAAIIIDAcgT58FnLA7sVNHdzcUdJtJN1yOF3InSKQXODCUJ/0B9nvlcs6eLFTAvbkzINrkHB9YF1eELJ7Jq7/3Wbh036MCQL2/H60y7MkvSNRN/tNMr+x+aNE7XWhGU+YOVfSBoku9j8lvVoS+Wgi0PnN9OFLZSwLAyhWiv0QQAABBBAYjkAfPguNZrDvOW8G+9bD6ULuFIHkAucvmMH+NQL25MZDa5BwfWg9Pu9+lyxZkleTnZC9P2OCgH18Xz5T0jsTdfUQA/b7hjr2Kb6vOBPdX5LLxLA1IJCikxq4rEaaJGBvhJVGEUAAAQQQ6LRAHz4L+fXRPcLPLpJ2krRtp3uFi0dgugIOvn4o6SxJp4afP0z3kjh7hwUI1zvceaku3QufrlnjF2LW2wjZUwFPtx0C9vH+Xh/oG4m650+SHiPps4na60IzB2Rvpn440YX+LdTD97oybA0I9OFLZSwLAXusFPshgAACCCAwHIE+fBbaTNJdshkpd5W0a/jf2w6nC7lTBJIL/FTStyWdKek74efy5GehwSEIEK4PoZcj73Fubk6rVq1auDche6TfDO9GwD6+c24h6ReJ+s4BseuHv3kgddivJelQSf+TyO8vkrbLauK7DB5bAwJ9+FIZy0LAHivFfggggAACCAxHoA+fhTYJC5vuKMkzhUalYobTi9wpAmkFPHPdi5t61p3Ddi94yoJgaY2H0Brh+hB6ueI9jgnZ3coSarJXxJyd3QnYx/fFliHQTbVIpxdNfZUkh8V93/yG6nvCrP0U9+o3APydYUiLxKZwi26jD18qY2+WgD1Wiv0QQAABBBAYjkAfPgttLOlWklx3/V5ZKPgASXcPCyL5/vpwj8MZkdzptAT8XcFfOv3zrWwhtZMkufa6Z3pdIMlfTNkQiBUgXI+VGuB+K1as0PLly/PufC4r8bZoivsAibp2ywTs43vMb1m65Jo/p6bYvippX0lXpGhsxtvw7P+TwySaFJfqfrhDioZoI19gSF+4CNj5LUAAAQQQQACBhQJ9+Cy0kaQbhp97hy8ersnuWSr+2YBuRwCBUgG/eu5Z6ldJ+rqkE0PA/ruwwOlfS1tgBwSuESBcLxkJrke+dOlSHXjggdp222EuGULI3qu/LgjYx3eny5y4ZvogjajtAAAgAElEQVSDEvW4H3jfSZL/be775nKPLlXnhxQptuPCIqcp2qKNHIE+fKmM7VgC9lgp9kMAAQQQQGA4An34LOR7cMjuLzEO2B8qaVkI3G8U/mw4PcqdIlBPwK+b+wv7byWtDoGAZ7D7vztc57tEPdehHUW4HhGujxb79CxuQvbcmez+jyuG9svT4fslYB/febbxeHZZlxQTPvxvsp/K/bLD4yX20r2u0hmxO0fs59r1runO1pBAH75UxtLwoThWiv0QQAABBBAYjkBfPguNSsHsHEL2e0jaXtKtw8wXB/Cp6l8OZ3Rwp0MQ8Mx1f2H/o6SfSzo7m2n3TUmnSvp+CNb5HjGEkTD5PRKuVwjXR7t6JvvKlSsHPZPdC5+uW+e1TtfbCNkn/51sqwUC9mLp/SR9XNJ1E3WI1xzy2ih93zzr/3OJbtKfcZ6VfS/4UKL2aCZHoC9fKmM6lw/GMUrsgwACCCCAwLAE+vRZyPdyc0nbhXqNu0vyz81CqRjXamdDAIH1Ba4OpWEukXRa+PEX97WSLmLmOsMlUoBwvQTKZWFGM9cX7krIvkKE7JG/abO5GwF7cb/cPvzbev1E3fdoSccmamuWm3lJ9lDidYku0OvJ7C/pO4naoxkCdsYAAggggAACCCCwnkCfAnbfmGcHXU+SF0baO6slfd+w+KlrtPuLzWgmu1/THc1675sBQxyBPAFPthn9eCFTz1x36ZfLQlmY87NFgr8cFhTzq+deQM312NkQKBMgXC8Q8szsubm5seH66FBCdkL2sl+0Gf5zAvbizvFnzl9I2jJRH/53tiD5fyZqa5abeX+2yPpTEl2g38jz262eVMDWkMCQvlAxg72hQUSzCCCAAAIIdFigb5+FXIf92pI2D7PYd5C0JITsW81bDNVBvGe0e38bpKiL2eFhwKX3XMCBur8LuBTMn0Jw7lrrrrnuL/0O1z1j3TPX/fMHSX8O+/echtubUIBwvV64vibUUV5vhVMveLp69erBlovxDH8/jBhTLuYoSYvqyEw4fjk8jQABe7njdyXtUr5b1B6fyGqwP63nC536YcTRYbJMFErJTp+XtE+KhmhjvEDfvlTS1wgggAACCCCAwJAFRrPSHZxvFmazuxa7X8+9naRt5s1o90z3TUK4PprRPmQ77r2fAg7WHbD758pQa93B+nnh56eSfhhqr7tGqX8cxI9mu/dThbtKIUC4Xj9c90Lc3vxgi5B9niMhe4pfzdbbIGAvJ/cCmy8o3y1qj7Oyh+GP7Xkd9rtLOiaspRSFUrKTF03OXVE5ReO0cY0AATsjAQEEEEAAAQQQ6J+AP+O5HIx/XC7GAcbWkrYIr+g6fHe4fh1msPev87mjRQKjGeyjeuuXS/pV+PHsdc8Kdb11l4zxD2++MojKBAjXC4Q8A3vJEr88tWjzzPVRuD76Q0L2BUz2c836nJns9ptjJnvZr2frf07AXk7+ZEkueZIqg/RsbM/K7uvm0jD2SrU9QdKHUzVGO/kCqQY3vggggAACCCCAAAKzJeBZ6f7ZNNRfH4XqDtZdRmZUj3006322rp6rQSCdwGg2+qjuusu/eDa766w7bPeP/+/RTPd0Z6alPgoQrhf0asVwfdTSyiw0Pmh+s0MvF0PI3qm/OgjYy7vrrpI+lnBGtmdje1Z2X7dFfydOcKOeRPAoSWdO0AaHRggQsEcgsQsCCCCAAAIIIIAAAggggMDgBQjXC4aAy5t45nXOljdzfeFuuYHS2rVrB1uTnZC9M3/fELCXd5XfmPyspPuX7xq1x0mSHhi1Zzd3+lH2QGLHRJd+Qiip44kEbA0KELA3iEvTCCCAAAIIIIAAAggggAACvRAgXK8Xrq8KZU1iBsFh2U6L6gQTsueWi/GsVD/NYOHTmJHV7D4E7HG+R0h6dtyupXt57RT/nXxp6Z7d22E7Sd+WtHmiS6f+eiLIsmYI2MuE+HMEEEAAAQQQQAABBBBAAIEhCxCuNx+uj86QG7KvXLlSBx20XhWZQY1H17TPqclOyD4bo4CAPa4fHhcW7ozbu3gvL0ju9Qg+kaKxGWvjaZLeKWnDRNd1L0mnJmqLZgoECNgZHggggAACCCCAAAIIIIAAAgjkCxCu1wvXJ6mRTMieY+7yOy7Ds2AjZJ/+31wE7HF9sL2kkyVtHbd76V5V3o4pbWyGdnBJl30TXc8fQt373yRqj2YI2BkDCCCAAAIIIIAAAggggAACCFQSIFyvF657ZqnDr0k2QvYcvbm5Oa1atYiWkH2SkTb5sQTscYYbSHq7pEPidi/da60kl1Pp07Zx5vNrSZsluqnjJT1C0l8StUczBQLMYGd4IIAAAggggAACCCCAAAIIILC+AOF6wYhwyOuwNy8DThCuj5p1yO66MNvOP8/y5ct12GH+o2FuY0J2YyyhJvtUxgQBezz7YyV9JH73wj3/IWk3Sd9K1N4sNLO/pM8kvJAnZTPYP5SwPZoqECBgZ3gggAACCCCAAAIIIIAAAggg8G8BwvWC0bBixQo55M7ZvOjmohomEw4sQvYcwII+SPH2wIRdNrjDCdjju3wLSRdIulb8IYV7flDSUyX9PVF702zmutlDsqMkPSrRRfxW0laSrk7UHs2UCBCwM0QQQAABBBBAAAEEEEAAAQQQuEaAcL1gJBTMnm4iXB9dCSE7Ifss//1EwF6tdzzj/G7VDhm7t8PjO0g6J1F702xmb0knJVzc9AuSHjTNGxrauQnYh9bj3C8CCCCAAAIIIIAAAggggECeAOH67IXroyty36ykXMz6HVQwk32SRWb526GaAAF7Na9nSDpSkmuyp9hem9UYf2WKhqbYxoaSvLjpAxNdw98kvUDSEYnao5kIAQL2CCR2QQABBBBAAAEEEEAAAQQQ6LUA4XpB9y5btkxr1uRWf2ly5vrCKxobsh944IHadtv1SrX3erDOvzmH7K6Jv26d1zpdbyNkb2cUELBXc76xpJ9lC57eqNphY/f+eQimz03U3jSa8d9tn5a0eaKTny1pL0m/TNQezUQIELBHILELAggggAACCCCAAAIIIIBAbwUI1wu6dky47jTX9b5T11wvG2SE7DlChOxlw6bRPydgr87rMPmh1Q8be8R7JHlmfFe3r0raM+HFv1HSixO2R1MRAgTsEUjsggACCCCAAAIIIIAAAggg0EsBwvXuhOujK/VU9dULy8UsXbpUK1euZCY7M9nb/ouKgL26uBfyXCVpk+qH5h5xhaR7S/puovbabMb16F2XPtV2aai9fmaqBmknToCAPc6JvRBAAAEEEEAAAQQQQAABBPolQLjevXCdkL2gz1zGxwvRjikXc5SkRXVk+vUrPZW7IWCvzn4zScdJukf1Q8ce8UVJD0jYXhtNeex8R9IuCU92tKSDJf0pYZs0FSFAwB6BxC4IIIAAAggggAACCCCAAAK9EiBcH9OdDmcd0ubUXHc4u2SGRgEz2XM6g5C99RFKwF6PfD9Jx9c7dOxRT5TkgLkLmxd5XSHpVQkv9u+SbivpnIRt0lSkAAF7JBS7IYAAAggggAACCCCAAAII9EKAcL16uO5a617QdNa23JDdC56uXr16sOVi/JDEtfNzZrK7H107n5ns6UYyAXs9Sy92+mNJN613eO5Rf83Krewj6UsJ22yqqWdl935k4sZdOmtvSf9I3C7NRQgQsEcgsQsCCCCAAAIIIIAAAggggEAvBAjX+xOuz7+TtQtrshOyE7K39DcWAXs9aM/gfnVWyuTl9Q4fe5Rnb3t2/E8St5uyOdddP0nSDRM26tnrXjg29VsBCS+x300RsPe7f7k7BBBAAAEEEEAAAQQQQACBawQI1wvC9SVLcqu/zOrM9bw7IWRfoMJM9lb+6iNgr8+8VZjFvln9JnKP/JqkfSVdnrjdFM1tk70N9FVJ/t+Um/+uvl9Wcsaz+NmmIEDAPgV0TokAAggggAACCCCAAAIIINCqAOH6GG6HsD0I10d3tzIrf3LQ/FtlJvvYmewuE+OyP5SLmeyvIgL2yfxeI+kVkzWRe/Qpkh4l6ZIG2q7b5M6Sjg110uu2kXecHyQcIOmElI3SVjUBAvZqXuyNAAIIIIAAAggggAACCCDQLQHC9TH95QUxXas7Z+vSzPWFl78oZPcOa9euHWxNdt+/H6Lk1GQnZJ/87zIC9skMr5XNNj9D0p0mayb36M9KOkTSLxpou2qTu0h6rySXh0m9vT+7x6embpT2qgkQsFfzYm8EEEAAAQQQQAABBBBAAIHuCBCuj+mrgnB9VVgIszu9vPhKD8v+0/KF/3noIbsfprjfF2yE7JONdAL2yfx89GMkfVjShpM3taiFL4bw+fwG2o5t8raSPiHpjrEHVNjPM/TvKencCsewawMCBOwNoNIkAggggAACCCCAAAIIIIDA1AUI18d0Qc/D9dFd54bsK1eu1EEHrVdFZuoDtc0LmJub06pVfoay3kbIXr8TCNjr242O3DQE0A+cvKncFq6UtL+kLzfUflGzj5T0dkk3b+jcXiT28IbaptkKAgTsFbDYFQEEEEAAAQQQQAABBBBAoBMChOtjuun/t3cn0LYU9b3HfwuQMIV5EFEZogkCYbkiiCiTIDMSEESQ0YUDPkEERBGI914VAlEhTAHicBkDgkiYRUAmldlnfEFQUUTwAQooPATC5Osf1sHDufvcXdVdPezd317L5UpOVXX1p/sc8NfV/5pLuO4V37NG4u7GT5KQfYDVNCG7W3qnW2qyxz9fbknAnuY1Xeu3SLqlplXsPuf/SDpS0ikN1WV/naQDJe0rab48RHOM4o2dXdf9yZrGZ9gEAQL2BCyaIoAAAggggAACCCCAAAIIdF6AcD09XP+ApDmWNXf+TsdNkJB9gNOsWbM0c+YcVXTccpyfhbgnJq0VAXua19xa/5Okz+UbbuBIt0s6UdI5xeaqz9Zwrr+StK2kgyStU8P4E0M+ImljSf+nxnMwdIIAAXsCFk0RQAABBBBAAAEEEEAAAQQ6LUC4Ps3tcVkQr1wecPQhUHXI7rowK02+fgfMM2b4R/08CNmz3HcC9iyMLw0yTxFKXyFps3xDTjvSrcXK8i9Ico12r26veiwiaZNQ733rqoMN6f+ipP0k/VvN52H4BAEC9gQsmiKAAAIIIIAAAggggAACCHRWgHB9mlszlyD1nZLm2PWys3e42sQI2Qf4zeXZGMeSQdWeoMG9Cdjzqq4i6WZJy+QddtrRfifp3BDsXyvpmYTzLi7Jf0PXC19+LJHQt0rTCyTtLenxKoPQN68AAXteT0ZDAAEEEEAAAQQQQAABBBBoXoBwfRrzudTb7lO4PqFDyD5NyO4vHH71qznKrxOyD/9bRsA+3Ci1xa6Svl7UTJ8/tWOF9g6rHwh7EPgX4eehtvnzk8Z8lSSH6G+UtGL4IuY1krx6vanjvyR549R7mjoh54kTIGCPc6IVAggggAACCCCAAAIIIIBANwUI1wnXU55MPy+zKRfzSjKvZCdkT3mMXm5LwF6KbWinT0g6dmirfjV4TtL6YTPYfl35CFwtAfsI3CSmiAACCCCAAAIIIIAAAgggMFCAcH2aB+Od73ynrrtuYPWXPq5cn6o0bci+5557aqWVXlGqvTe/eoTspW41AXsptqhOZ0jaParl+DdyuO5NTb83/pc6mldIwD6a941ZI4AAAggggAACCCCAAAJ9FyBcTwvXXfbAG5r2peb6sN8PQvYBQn4p47JC05SLOT2U0Bhm26efE7DXe7dPlrRPvafo/Oh/krSnpDM7P9MeT5CAvcc3n0tHAAEEEEAAAQQQQAABBEZUgHCdcD3Ho+ul6t7Y8BVL1jfaaCPNnj27tyvZCdmTHi0C9iSu5MbzSTpG0n7JPcejw4vhxahX83N0WICAvcM3h6khgAACCCCAAAIIIIAAAgjMIUC4Trie89eCkH2Aplewu8zQgJXs/gLCX0LMsSNqzpsyQmMRsNd/sxyyHyfpf9V/qk6d4YVQIuecTs2KyQwUIGDnwUAAAQQQQAABBBBAAAEEEBgVAcL1acJQl/UYUHPdIejKo3JzW5wnITshe9nHj4C9rFx6vxlFl5np3Uayx/9I2lTSjSM5+x5OmoC9hzedS0YAAQQQQAABBBBAAAEERlCAcD0tXPdKY29oyhEnMDBk94an1157bW/LxbCSfejDQ8A+lChrgz0kHSVp+ayjdmuwH4a687d1a1rMZm4CBOw8HwgggAACCCCAAAIIIIAAAl0XIFwnXG/qGb13ak12QvZpy8X4Cwm/xOlzuRgC9qZ+M/9yng0kfV7S+pLGKdd8TtJlkj5RlGG6r3lWzlhFYJwexCoO9EUAAQQQQAABBBBAAAEEEOimAOH6NOH6yisPrP7CyvXqzzEh+wBDP28DarL3PWQnYK/++1ZmhCUkHSzpgGJF+wJlBuhYn9+FlwanSnq2Y3NjOhECBOwRSDRBAAEEEEAAAQQQQAABBBBoRYBwnXC9lQdP0uxiZfZek0/e95XstvDGp9PU+u/rSnYC9rZ+Q/983tUknSBp43anUens3sR0f0kO2TlGVICAfURvHNNGAAEEEEAAAQQQQAABBMZcgHB9wA12uOmQc9CPqLme/TdijpDdZ7j33nt7W5Pd1+8NdU877bSp2H1dyU7Anv3XLnnAv5a0naSPSlo3uXd7HS6XdJKkq1m13t5NyHVmAvZckowzCgKLhLeb/hf11SWtI2nRaTbHeFHSg5KelHRL+M8Nku6R9MwoXOyQOS4u6c3hX8BXlbSWJP9DaZkB/VwH7CFJjwWHH0jyf/wvUP7ZKB/+lGxNSX4m3i7pHyQtKWnhKRf1x+If1g9Lul3SHaEu2s/G4PonX+a8odbkesHCvx/LTvP7YQ8/DzbwBizXSrpV0qOj/DAwdwQQQAABBBDolADh+qAEffpw3WnnBzp1B8dnMjOKS5k59XII2QeG7GZy3aK+1WR3bjD1f0OW/Q34sKSvlO3c837OM95b/O/U94e8I9c9ycnqZ+UmSV+X5ID9iZyDM1Z7AgTs7dlz5voF/Hy/UdLeRTC+m6TXZDrlT8M/8M4KoWumYWsdxuGpQ3T/S/f7JDlgz3E4cD5O0iVF7bPHcwzYwBj+h+z24RMsm1Q5bi5e0hwT/sHo0HnUjleFlyz+HG0LSfNUvID/Gz6ldd24+yuORXcEEEAAAQQQ6K8A4fqAez+XleuE6/X/rgwM2WfPnq299npFFZn6Z9KhM8yaNUszZ87x7sEz9P/unGOJe4emnnsqXpy3nKSnKwz8V0UNbv/v9h0lXVBhHLr+eeNTb4Tq/527SVhY2baLg/TvFlnMvxb/G/z6tifD+fMLELDnN2XE9gUWDG8tPyvpb2qejgNW7/Ds1bt/qvlcZYb3Cv19ipX4n5xmdXqZMafrc6Gkz0jyC4guHl5JcXioo1g1SJ56ff7i4RRJXwhfPnTx+ifPaeK5OKzGf9m4rfja45DwLw8vdB2E+SGAAAIIIIBAZwQGhuudmV33JuJ0c1b3pjWWMxoYso/llea5qL6F7A7HHZKXPZ6nTEhZurn2W6j4An3t4svrbYvcZitJ/oK/qcM11b9ZrKb/zyLov7HiC5im5sx5SgoQsJeEo1snBRys7yLp2BpDw+ku3GGily78pCMyDlAd/DtQ9irlJg8H7R+X9ECTJ53LuWxxhKR9G5rPiUXpGAfXXfzUy//St1N4GWCXJo6u/W40cc2cAwEEEEAAAQTKCRCup7n1LcBM06mnNSF7misvgNK8aF2fgP+3sEvIrBhKB7tW+0qhJOrrihxpsQqn9pfcv5Xk//55WID5y+JLjvvCxqV+ecIx5gIE7GN+g3t0ed45+uxQZ6vNy/bu1V7F3Va5EP9Oe8cjf47nf0i0dbg2u0Nmf/7UVp12W2wdnoumwuQJb4fr/nLgPEldWb392vBc+BO5Ng7/j5Ev8ta+DXrOiQACCCCAwEgIEK6n3SbC9TSvnK3977VeXOVwjmO4ACH7cCNatCPgfej+tigBvEL4by9OXCr8bjtDcCg/9Zj4UsF11L1C3dmP9yZzmaC7+AqhnRvZhbMSsHfhLjCHKgL+4/YxSV9qYaX2dPO+W9J7wh/XKteW2tcr+D8XysGk9q2r/TWh/r03SW3ysIVXrR/Q5EkHnOv8ELR7Q9A2j40lfUPS0m1OQlJbz0PLl83pEUAAAQQQQGCIAOF62iPiBTXXpXWhdWYBQvY0UEL2NC9aI4DAiAkQsI/YDWO6rxDw28XjQ4DZNZo/hDrwVzc0MX/OdG7YqLKhU0afxp9GbdPgCwdbfDVsDhM9yRobtvXCZeKS/LLHz0bTpYKmI70zfFngz+U4EEAAAQQQQAABBBBAAAEEEEAAgZEWIGAf6dvX68k7LDxJ0oc6rNBUyO5A2buMt1X6I+YWNBWyLxk2EfGqni4dj4RNVfwZWZPHDqFMTe5NXateg+vSbRpq0lUdi/4IIIAAAggggAACCCCAAAIIIIBAawIE7K3Rc+IKArnDddcIn1zCZIGw+UWFKb7c1SH75mGTixzjTR0jd7ju+mGTy5ksImmJTBOvO1St08IB9fJFCZ4qQXXdz8LU2/RWSVcWdfAXz3D/XE9uYmOWXL8fLhfjFwCPZ5gfQyCAAAIIIIAAAggggAACCCCAAAKtCBCwt8LOSSsKHBRqrpcd5nZJp4Tw0cHhdJtQOphcK5Qa2UOS63qXOeoKlucrNuDwpqreTLPM8aIkl7BxOZXrwwYdfxowkP9OeLftdUI99R0rBM11hao5Xrp4g5LZks4Im5QM2pzVLxzWk7R/yXI8Ta3k94amVxWlYVYt82CE5+LfJX1X0qPTPBN+4bClpH0rbC78lbCHQlsb4ZbkoRsCCCCAAAIIIIAAAggggAACCCDwZwECdp6EURMouyrXAd5xko6aJjAc5uAAd+sQ7P/NsMYDfn6ppJ0kPV2i73Rdypb/eELSZ0Ow7hXrqcfCknaWdEzxH++snXr4Pnjz0UFhfupYE3/HDi5egBxdprOkX0j6aAiTp3vZMmhoB8x2TH3BcVsIpgcF1yUv4RXdqrx48Ysnb5TrF0+xh/858vfheVo7ttOkdrtLOqtEP7oggAACCCCAAAIIIIAAAggggAACrQsQsLd+C5hAgoBXD38r1G5O6KaLwyrZB1I6TdPWq9i9evmIEqu4cwaJZVconyzpEEkO2aseDtf9wsLhdMrxrKR3FTXjb0zpNJe2XlnvldYLJY7nFfyHhRcvVV58rCnpG4mrxetcub1+WIE+f4KHa8S/P/Qr++Jj3vB79qXEDVXvkbSxpPsT5ktTBBBAAAEEEEAAAQQQQAABBBBAoBMCBOyduA1MIlJgN0lnRradaDYrhOG5S1A4EHSounTCfHIFif699SrjwxPO7TB5b0mnZ1w57tN7Ln5x4DIzXuUfe7gkzTaSnoztME07v3Tx1wEbJo7jQPl9IZhP7DqwuTdXdWj+nsjBfD/8RYM3p815+AXQecE2dtw7JW1XlP/x85nj8MuT8xNrv38hfA1QNtzPMW/GQAABBBBAAAEEEEAAAQQQQAABBJIFCNiTyejQksBSRQ3wKySllKD4tKQvZg6UJ1++67N7TikhuwP/mRUN31Cs+L0hbLoZM1RdYe7kcztYPjcxZN8l9Im5hunauDyLV+WnHHXVQXfpHJdY8YugmMPBtl/U/DamcWSbdSVdJyl29Xpd+wOkhuy/keSV9/dGXifNEEAAAQQQQAABBBBAAAEEEEAAgU4IELB34jYwiQgB1/w+J6LdRJNDQ/mSulfEptaEv7sIQDcqyqo8nHAtU5s6oJ8R2d/X7yDbq+3rPlJrwl8pafsKdemXDSvQV0+4sD9I2lzSrQl9UpouFlalbxLZKccLl4lT+e+5N739WOS5nwoB/y2R7VObpW5GvF/xsurE1JPQHgEEEEAAAQQQQAABBBBAAAEEEGhTgIC9TX3OHSvgshcXhmA0ps81khz2Ph7TuGIb/w6lbrBZZeX2cmGF8qqR866z1vfUKbhEzEmSPhQ5N9di98uGmyLbT22WWjKoiZX8nuOKkq6S9MaI6/JmohtkKs/iLylceme1iPO6Sd1lWVLL1VR94RJ52TRDAAEEEEAAAQQQQAABBBBAAAEE8gkQsOezZKT6BNYIG2IuHnGK3BtoRpxSXrV8SShxEdPedbe9Iv/5mMZT2mwh6fJQ+3xY95zh7bBzTfx8pcLBLzhWiexwZNhoNLL5y83K1F5v6qsGTzJlNX+uVezrFbXory2C8/kiMJsqybKppG9Hbgj8WLHJqq/hroj50wQBBBBAAAEEEEAAAQQQQAABBBDohAABeyduA5MYIrBvKH0RA+U64N50s0x4HTP+dG1cg/ybkcH3fcUK53cUK70dcqYcqSVAcgW3KXN0W9e+PyqyU9nNTlNrjd8maUtJj0bOq2ozr+Y/W9J7IwbKUTbIp/lIqAEfccqXvjRwSZa6SyilvgjZKuxrEHMNtEEAAQQQQAABBBBAAAEEEEAAAQRaFyBgb/0WMIEhAguEmtYO3oYdDgvdzitmmz5SynM4/H+npO8lTjLlHK417k0j/zvxHDmavylc25IRgz0UXjZ449GUI7UO/Y6SvpVyggxt7X915IajVcoGTUz1+BCax0z9HyVdHNMwQ5uUFy6HSDo6wzkZAgEEEEAAAQQQQAABBBBAAAEEEGhEgIC9EWZOUkHgtZJulrRCxBg/KUpkbCjpkYi2dTRJCTj3kXRq4iTWDjW2Xdt62OEyMi5T8sywhjX8PPWlyGYhiI6dSuqq6LKr5GPnM127lL0DqpQN8vn9t/wsSe+PmHTTpVj85YCfx5jjDEl7xjSkDQIIIIAAAggggAACCCCAAAIIINAFAQL2LtwF5jA3gZS60idI+niLnC4T46A05igz111DiBozfpkAP2bc2Daud35EZOPUuaaskPcUvBmqy7W0ccSWNyq7kn/imlJeOvy6+MrjbUVJGbkYSrQAACAASURBVNfob+J4i6QbJC0UcbL/CPer7tI1EVOhCQIIIIAAAggggAACCCCAAAIIIDBcgIB9uBEt2hVIqSvdZpBqpZQgscxK3dgV8mVL0OS80+9OKEGSWhYkZUV01eC6qknKM1GlbEuXA/aUr1Da+tqg6n2mPwIIIIAAAggggAACCCCAAAII9FSAgL2nN36ELnuUQuWUldWpJVxSyq60HSr78XqXpO9Ebvqaupo/paZ31dIrVX9VlggOa0UMlOowecguB+zLhzJPr48wIGCPQKIJAggggAACCCCAAAIIIIAAAgh0R4CAvTv3gpnMKZBSV/r/hU09/6tFyDqDxL8OdaxdMmfY4Q1D3y7p4WENa/x5ysrt1NX8p0vaI3LuB0k6JrJtHc1SnmFveutNev0spx4LS7pI0iYRHX8TSsQ8ENE2R5OUZ6HtFyI5rpcxEEAAAQQQQAABBBBAAAEEEECgRwIE7D262SN4qV1elTuIcxVJ35f06gjr1JW6dYb3EdNNbpJSOz8lYE8Jkl3HO3UD1eQLjegQW4++6pcHsS8eng6bAd8WMfccTVK+Zkh5FnLMjTEQQAABBBBAAAEEEEAAAQQQQACBSgIE7JX46NyQgJ/TJSUtKGk1SctIWkfSYuG/F5Xk0NChblMbNw669CZW6s4raalgsaakZUPtd///XIbEK93vlOQa6E82dH8GnSalBvuRkg6LnGvKS5cufNXgy4rdnLbqC4HYIN9zSt1YNvL2DGyWUtIntR5/lXnRFwEEEEAAAQQQQAABBBBAAAEEEKgsQMBemZABEHhZICVUHveVunWFqikr+X8dSqG0+dLFD0fKc1El+E7Z/LWpUix+KXahpM0j/064RM4VkW1phgACCCCAAAIIIIAAAggggAACCLQuQMDe+i1gAmMkcIQkryKOOcZ5pe58ks6VtEMMhKRti1X4l0S2TQnYbw8lYn4fOXZdzVIC9iobnaaUKHpK0gZF+H9HXRcdxl1X0nWS5o84T9USORGnoAkCCCCAAAIIIIAAAggggAACCCCQV4CAPa8no/VXIKV0iZUcPn9rTLlWCLXoV4y4vtR64CkBe2qd+4jplmqSErBXWVnuFxtnSto5cpanSfpwUZ7nucj2qc1eJensomTReyM7+qXM7pKej2xPMwQQQAABBBBAAAEEEEAAAQQQQKB1AQL21m8BExgTgZT6612pDV4XvVekXxQ5+C8lvV3Sw5Htxz1gr/pSYAtJl0uK+dv+oqSdJDnUr+PYLQT+MWO7/rzLw3w7pjFtEEAAAQQQQAABBBBAAAEEEEAAga4IxIQwXZkr80CgywIzJc2InGBXSpdETjepWeoq6tQV2+MesFetG5/6JcUfQn30W5Pu8vDGfmlymaTFhzd9qUXVFwuRp6EZAggggAACCCCAAAIIIIAAAgggkFeAgD2vJ6P1U2BlSTdKcmmUmKNKne2Y8dtsk1Jz2/NM3dRzuaKu+g8kud74sON7YVW0vxho80gpEfObsDHrAxUmvGlYCT5P5BiPhDr4N0W2H9bsXZLOTwjXvZLeK++vGjYwP0cAAQQQQAABBBBAAAEEEEAAAQS6JkDA3rU7wnxGTcC/Q58r6kYfHjlxl8LYTNLVke1HqVlqze3HCof1JN2VcJEpK7SrrgZPmNZcm35a0lGRg+XYfDT1mfTUXIfdLztOl/RC5FynNptX0r6Sjil+J2LDfY/xBUmfLb4A8e8GBwIIIIAAAggggAACCCCAAAIIIDBSAgTsI3W7mGwHBVaXdJ2kpSPndksoyfF4ZPtRapa6crrMppYLhJrhrtc97OhKrfuvStp72GTDz3ME7B5qMUn29crwlOM2SZ+Q5Oc0Nmh3sL6hpC9LenPKycJKe2/KOo6/D4kUNEcAAQQQQAABBBBAAAEEEEAAgVEUIGAfxbvGnLsikLpi2/PerwjjT+zKBWScx1KSrijqbq8dOWaVTS1TAmsH8Z5XW8fCYcPXTRIm4E1iL0loP13TsiG7x/udpHPCPH5cPLePTgrcHaj7fq8pyeVvdpG0TIn5ekNTwvUScHRBAAEEEEAAAQQQQAABBBBAAIHuCBCwd+deMJPRE9hN0pkJ0767WO2+kaSHE/qMQtMyJUmulLS9pKdLXOCBYbV0TNcji/Inh8U0rKmNa8V/X9KrE8bPFbD7lAtKOqJYIX5AwvmbaHpaKCfzxyZOxjkQQAABBBBAAAEEEEAAAQQQQACBugQI2OuSZdxxF3irJIfEiydc6EeLoPWUhPaj0nQHSecl1N2uuqmlN9H8jqSYv19tl+RxWH5R4o3MGbD71HbaWtLZRX30RRPnkrv5E6HWu5+X2BI0uefAeAgggAACCCCAAAIIIIAAAggggEA2gZiAKtvJGAiBMRFw6Q2X8Fg/4Xpc23rLUGojoVvnm65UOFwjySu1Y4/zJe0aNtaM7TO53WuL2uI3S1ohovOz4auBmyLa5m7iv68nFOVWPpY4sL+McBie+3C4/k+S9i9Wtbu8UdOHSyP5awKH7BwIIIAAAggggAACCCCAAAIIIIDAWAgQsI/FbeQiGhRwMHmSpA8lnLPqiu2EUzXa1C8aLpCUUl/8kRB431lhpikbnfo0vl+ufe+6700eKxc2N0a+CJg8r0OK0i5H1zhR10/3pqufLFk7PWVqLgF0sqQvSXowpSNtEUAAAQQQQAABBBBAAAEEEEAAgVEQIGAfhbvEHLsiUCZc99yPCzWwmw5463QrE657PrnK5OwbVofHXONTkjYoNuS8I6ZxxjYzi1B/Ronx6g7Yfe+8OalXsq9VYn4pXfzlxucleUPT51I60hYBBBBAAAEEEEAAAQQQQAABBBAYBQEC9lG4S8yxCwL+XTm4xMpir2B2mPl4Fy4i0xzKvmjwxpYfzhS0rhFWh8fWwL9U0k4lN1Utw/YGSTdIWr5E5zoCdj+/fx+e3y1KzKlqF69kd7mcfxnDMklVbeiPAAIIIIAAAggggAACCCCAAAIjLEDAPsI3j6k3JlA2XP+DpM0l3drYTOs/Udlw/eeSNpV0X6YpzifpTEk7J4z3aUlfbKBUjI1cQ/29CXOb3DR3wL5asRnvvwb/klPK1s2r2A8PYbtDdw4EEEAAAQQQQAABBBBAAAEEEEBgpAUI2Ef69jH5BgT8O3JgqCGdcjrXXfeKadcoH5fDwfHxkvZJvKC6XjR4JfblkmL/jjVxT8q+jKkjYF8wfHUxK/F+NdH8F5J2keQSMhwIIIAAAggggAACCCCAAAIIIIDAyArEBlMje4FMHIEKAmXDdZ+yqdXSFS4vqWvZcL3OUNsB8nmStkm4Eof9Xll+dUKf2KZ+Xj4Wau7PE9tpQLscK9hfLemsxA1op5uyV50/NOmH/nqgTOmbqeP72fDLqxMlvVDBi64IIIAAAggggAACCCCAAAIIIIBAawIE7K3Rc+KOC8wr6VOSjiwxz6+EoHVcNnV0kO362XuXsKj7RcP6ISyfP2Fuvi8fDCVmcm086+floBI1+gdNu2rA7vrvXtn/xgSTyU29uvzrki6S9LO51MxfpNi89G2SdpT0vqIMTWw9/KnT+rKkz2SqzV/ykumGAAIIIIAAAggggAACCCCAAAIIlBMgYC/nRq/xFvBq7cOKWt0zSlzm14pNHPdrcDPNElNM6rKwpFMk7ZbU68+NDw2bWta5OtmrqR3+p5at8fxOluQw+4kS1za5i1eL/5uk7SuOM9F9W0mXlBxrRUlXlQzXLwxB909LnNu/M1tL+mdJq5boT8heAo0uCCCAAAIIIIAAAggggAACCCDQvgABe/v3gBl0S8CrtY+V9JES0/pmWBn9eIm+XeyypKRzJG1WYnJNBqavDaFymWDX4brLlJxb1Cv/Y+J1+uWDS8LMLFau+7mZ23GtpDUkLRNxjrIB+2Kh5v8mEeeY3OTusAL9x4n9BjX3Sn6vZvdXHAsljlf31w6J06E5AggggAACCCCAAAIIIIAAAgggMFyAgH24ES36I+CA8quh5EXqVY9buO7Q2iua10qFkNRkuD4xvbdKurJCmRLXA/c9nC3pZkmu1T7ocBkUl0X5QHhOYmqt/1zSniHEf32EZ5mA3X/LPyfp8IjxJzc5TdK+JV4uDDvNSpLOT3x+npX0rqJu/I3DBufnCCCAAAIIIIAAAggggAACCCCAQFcECNi7cieYR9sCLvPhDTNd0zv1GLdw/U1FMHqppFVSIVoK1yemuUO4hzGhd8ylPVgE1s+HhmU39nRQv3lRv/7+ENzHBOxbSboiZoKT2qwj6buJq8brfhFS5oXVbZK2LMosPZp4/TRHAAEEEEAAAQQQQAABBBBAAAEEWhEgYG+FnZN2TMCB8rdK1o4+K9T/Ti0v0jGCl6ezsaRvSFq6xARnSTqixc0q/ffMJVuOK1Zz5wrZSzC83OUpSTtJukzS8pEBu/tsIOmOhBO7PI1fDm2T0KepjXjLlK2puslrAgNNEUAAAQQQQAABBBBAAAEEEEAAgWoCBOzV/Og9+gLrSrq4ZKB8qqQDxmRDU/8t2LHYHPPsIiT3hpWph+tne0V0nRuaxszJ1+FyLN5sts2Q3SvX3yvp6jBpl9xx6ZkVhlxEmYB906JszbcTrvcaSV7t39ReAakbr/4mfElyb8wNpw0CCCCAAAIIIIAAAggggAACCCDQpgABe5v6nLtNAT/7u4ea62UC5brLazRp4+t3QP75Eid17fL9i807T5L0pxL96+riWt6uAe6a6U0f3jT0PcVmn3dNOvFbJN0QUcLF4bJrvD8QOWmXrjlT0s6R7R38+yuF/x3ZPlczl17yy4b5Iwfcr3jpdWJkW5ohgAACCCCAAAIIIIAAAggggAACrQkQsLdGz4lbFKgSKHvaXVmtnYNw4RBk7lVisOck7Ro2B+1SuD5xKd5o8z+KzU/9lUJTxxlF/XCHw09MOWFswP7rELC7/nvMsXLYFHTYyviJsb4g6bMtvAzxP2uODS9jYq7rllC7vqlV9jFzog0CCCCAAAIIIIAAAggggAACCCAwhwABOw9F3wTKbLw4YeTV2ntLOr2FgLKO++SyJRcWG5quVWLwqSVQSgzRSBfXJ3fg7WC5zJcKsZP8haQPS7p2mmfj3aEU0bDxrg+11J8c1jD83CvXz4ls23bpldUlXRdZjunZou1GRch+U+S10QwBBBBAAAEEEEAAAQQQQAABBBBoRYCAvRV2TtqSgFc0u2xImUB58oaVLU0/62nXlnRBUav8dSVGvV/StpJ+VKJvW12WKoLvGWET1Jy12b3i3F802NIr+qc7vNLfG+IOOy4P9dGfGdYw/Pz48AIhprnL+PhlQ1tfG/ifN1+XFPu1BJudxtxV2iCAAAIIIIAAAggggAACCCCAQKsCBOyt8nPyBgVcd/obkatnp07LgbI3hbytwfnWdaqqtedvD5t3/qquCdY8rkviePNRh7d/V/Jc/pLBm4oeIcmlTGI2dnXbQyPO581ZPxjRzk0WKV4WXVqsmt8wor1D9c0mbboa0aWWJn4xc1HkyH5p4RX6z0e2pxkCCCCAAAIIIIAAAggggAACCCDQuAABe+PknLBhgaqB8p3FSu3tJN3T8LzrOF3V2vPfkbSLpMfqmFwLYzqg9oaiDp43KFZXv17S8lPm4VXpDxUr9n9YtPuBpMsk/WzIavWpl+Jn0KvX3x9xjSmrtj3Xm8O8hw2dunnqsPHK/txliTznmJrxPwkvDx4pezL6IYAAAggggAACCCCAAAIIIIAAAnULELDXLcz4bQo4UD4slAYpM49xCpS9cvuU4kXBbmUgiuD5VEkHFOVQni7Zv8/dlpDkZymmNJFXeF8SiRW7caqHS63tHjmF5GZ+Dr2CfZOInn6x8Q5Jv4xoSxMEEEAAAQQQQAABBBBAAAEEEECgFQEC9lbYOWkDAgTKf0F+taTzJK1f0t01xr8cWQql5CnGutubJH1P0pJDrtJ1/r2S/o5IDdfRd3DujVyHHWdI2nNYo4Z+7k2C94g4V6pHxJA0QQABBBBAAAEEEEAAAQQQQAABBPIKELDn9WS0bgg4yDwnlP5InZHrax9Y1Go/cUwC5TdI+s9ic9fVUyEkOeB0SRivqG5rY8wS0+5cly0lefPSYYdXar9d0sPDGoafv1vSxZFtjwxfc0Q2r7WZX9gcFXGGrtSNj5gqTRBAAAEEEEAAAQQQQAABBBBAoK8CBOx9vfPje92u8XxhZDmOqQrjFii/OQSwrytxu8dpY9cSl5+1S+wGpw7hvZnuM5FnTwnYU2q7R56+dLPYgN0nSCmZU3pCdEQAAQQQQAABBBBAAAEEEEAAAQTKChCwl5WjXxcFvFrbIeUbS0zOgbLDvB+V6NvFLl4J7Q05Fy8xudslbS/pgRJ96fJKAW+kemnYrHOYTeoqcwL2YaL8HAEEEEAAAQQQQAABBBBAAAEEEKhZgIC9ZmCGb0zAda4dZK5S4ow3StpJkjdVHIfjXUVJmPNLhutnFQ77SPrjOEB04Bpi6697qv+YUPLF7X2fvXlqzN/xrxUvTD7YAQ9PIWUF+1aSrujIvJkGAggggAACCCCAAAIIIIAAAgggMIdATDADGwJdF6hSCmXcAuWtw4amC5W4abMkuZzJcyX60mWwwEcknRKB45c77yg2/3Qd9tjjLZJukBRzry+QtLOk52MHr7HdVyXtHTE+m5xGINEEAQQQQAABBBBAAAEEEEAAAQTaFSBgb9efs1cXqLJyfdwC5bIr172xqwPP09nMtPoDOWmEBSQ52PYq7GFHav11j+evNb5fBPivHja4JJf92UzS7yPa1tlkPknnhlrzw87zmKT1JN01rCE/RwABBBBAAAEEEEAAAQQQQAABBNoSIGBvS57z5hBYsVj1e1WJmusOlPeXdNIYBcpvlXRlibIwXiXs8jiu1z5Kx6skLSnJIfaakhYuyqv8Q7h+/9+vkeT65z8MpVfaKHmzhiSXH4qpg7+fpBMTb8DSkq4vvlhYLaJfV1aDp8zZq/m9l8DDEddHEwQQQAABBBBAAAEEEEAAAQQQQKAVAQL2Vtg5aQYBh+sOhVdPHMtB4y6SLhmjcH2tUKfa4WXK4Y1dd5B0W0qnjrSN3eDzN5Le1tKGrTOLZ2xGhNcfJK0v6b8j2k5ukrJC3v1cW//UxHPkbu4V6ddK8kr2YUeZVf3DxuTnCCCAAAIIIIAAAggggAACCCCAQFYBAvasnAzWkMBiofTGJonne6RY0bytpJsS+3W5edlV/HdK2k7SPV2+uLnMbe2wenvBIfP/UyiNcnXD17mcpOuKciirRpzXXx5sX2z++XRE26lNDg1182O6VjlPzPgxbWJfOnisI4v9AA6LGZQ2CCCAAAIIIIAAAggggAACCCCAQFsCBOxtyXPesgIuDeLSLh9KHMCrtR2u/yixX5ebl33R4HrcDnQf6PLFDZmbA+wfhDrkwy6jjaB2X0knDJtY+Lm/qHBd8jKH6+5/R1LM3/Jni9B/oxZfMKW8dGjrxUiZe0AfBBBAAAEEEEAAAQQQQAABBBDosUBMKNNjHi69gwIuc3Fy4rxcy3mbMdss0b+7x4Za8ikcrgnumusPpXTqYNuU8ih3h2C5qVreKxUlX66JDP+rzi2lprlv4/mSdi1Whj/Xwj1N+d2t6tLC5XFKBBBAAAEEEEAAAQQQQAABBBDoowABex/v+uhec5mNPMcxXPcddO308yTNk3A7xyVcn7jkTxebnB4Vef1VVolHnuKlZqlfWMwqOrlsSpXjeEneJDXm8Aa/W4TNgWPa52qT8tLB5/RXKr4mr2TnQAABBBBAAAEEEEAAAQQQQAABBDorQMDe2VvDxKYIuByKNyb1ZpCxhzeP3FzSrbEdRqRdaljpy/q5pE0l3Tci1xgzzXVDnfP5IxpfH75ieDKibZUmKS8+vAGrn+d7q5xQUoqDT+XV4X4WmioR5JcO/y5pr8jrbLuUTeQ0aYYAAggggAACCCCAAAIIIIAAAgjE1e3FCYG2Bfwi6JCw6WHsXLxS16VQLojtMCLtUsNKX9a4vmjwSxdv3LlO5L3bXdJZkW3LNEv9wsLP9NFlTjSlz3ySziyC850TxvpaWCFeZmPVhNO8VBv+4MTrbLOMTcq10RYBBBBAAAEEEEAAAQQQQAABBBCI2hgPJgTaFlg9rFR2venYw+VDvjiGJSa88vjbCaVhxvVFw8RzkLKZaJ0vGt4u6TJJi0c+oHdK2ljSbyPbD2v2lmK8GyQtNKzhpJ/XHbLPK+lTiS/GvHrdG7e6nBEHAggggAACCCCAAAIIIIAAAggg0HkBSsR0/hb1foJenXuKpL0TJC4Nq9frXp2bMKUsTReR5GvbMGG04yQdMIYvGiYIVg5h7AqRJi6Vs5WkeyLbD2vmv6HvlnROQrjtlx7bS7p42OAJPy+76a03Y92thk1vFyzq0R8Rnr2Ey9C4P68pFrRFAAEEEEAAAQQQQAABBBBAAIERECBgH4Gb1PMpptaXfqRY7b6RJK8QHrfDJUAc5MYeuVdJx5636XbeJHRGwknvD5vE3pbQZ1DTRUOI7FX0KYdfGHkDz+dTOkW0XVbSdyX5i4+U44kiYN8nbJr7QkrHadquJulsSW9OHKvp2vCJ06M5AggggAACCCCAAAIIIIAAAgggMKcAATtPRZcFytSW7vL1TJ5b6qabqfXGR8XB8zyj2OhzzwoTLhssn1ic0+H8o4nn9ursXSQdK8khe8rhFePeCPXxlE4JbVPrwE8e2gH3Z0Kpm+cSzjnR9O8k/XNYnZ/a/alQMueW1I60RwABBBBAAAEEEEAAAQQQQAABBNoUIGBvU59zDxNYI5T/iK1rPWy8Lv08NWDfQtLlGs+NiasG7L6v20q6MKE2/cSz4HIt35Q0W9LNYUPYQc+Jy/O8TdKu4T/ebDb1cHka19C/L7VjYnsH+OeVsJg4jcP1b0k6bYjJAsWmsW8I9nsUX1c4YC97fLJ4WXHMGJcyKutCPwQQQAABBBBAAAEEEEAAAQQQ6LgAAXvHb1DPp5da+mOUuFIC9nFeye97liNgL1uDfNAz8+Ck8i22Xz7Dg1XnBqtTp2eLgyUdnWHeE0NMNpknmPi/cxzjuiFxDhvGQAABBBBAAAEEEEAAAQQQQACBjgsQsHf8BvV4ektLcgjtes7jeKQE7G+S9D1JS44jRKaA3TQuo/NVSTt2zMnh+taSftDgvOaV9ClJRzZ4zjKnOrTYHPZfJOWo/V7m/PRBAAEEEEAAAQQQQAABBBBAAAEEKgkQsFfio3ONAutJulaSVxCP45ESsLssyVnjiBCuKccK9gkeh+znFqVNXFKnC4c3VHX5mh+1MBn/fXdt+69VKBdT17Rdmmd/SSdRFqYuYsZFAAEEEEAAAQQQQAABBBBAAIEmBAjYm1DmHGUEDpT05TIdR6RPSsDuVdl7j8h1lZlmzoDd519Ykjcw3avMZDL28Yamu0l6KOOYZYbaUNKZRdD+ujKda+jjlw67hy9UahieIRFAAAEEEEAAAQQQQAABBBBAAIHmBAjYm7PmTGkCp0vyxonjesQG7N5c89JiNb9D0nE9cgfsdnKJlI9J+pKkMhuSVrH2JqHetNOrs7tS+mRRSSd04Hfq/OKFwz6SHqsCTF8EEEAAAQQQQAABBBBAAAEEEECgKwIE7F25E8xjsoBXIF8kaZMxZokN2JcLtbtXGWOLOgL2CS7X8D9N0toN+TlA9tcXDzR0vpTT+O/9W0PQ3pTHxPxcIsclYW6kJEzKLaMtAggggAACCCCAAAIIIIAAAgh0XYCAvet3qJ/z68Oq7diAffminvjNkl4/xo9CnQG72byafeNik9jji/rsq9bk6BIsR0j6aU3j5xx2Imif2UCtej+7B0m6pUOr+XNaMhYCCCCAAAIIIIAAAggggAACCPRcgIC95w9ARy+fgP0vN4aAPd9D6r93byrKk3xc0vskLV5x6NslHSfpEkmPVxyrre5LFRuwbhfKtqyVaRJ3hlXy35T0aKYxGQYBBBBAAAEEEEAAAQQQQAABBBDopAABeydvC5NCAIGaBfy3zy8v3iFpo/Dfy4b/39RT/74ob+L/OFC/o2h/naQfS3qm5jk2Pbxr1f+tpLeFUjLrFJvFLh1M5pkymRclPSjpkWBiF3+V8TNJrkHPgQACCCCAAAIIIIAAAggggAACCPRCgIC9F7eZi0QAAQQQQAABBBBAAAEEEEAAAQQQQAABBBDILUDAnluU8RBAAAEEEEAAAQQQQAABBBBAAAEEEEAAAQR6IUDA3ovbzEUigAACCCCAAAIIIIAAAggggAACCCCAAAII5BYgYM8tyngIIIAAAggggAACCCCAAAIIIIAAAggggAACvRAgYO/FbeYiEUAAAQQQQAABBBBAAAEEEEAAAQQQQAABBHILELDnFmU8BBBAAAEEEEAAAQQQQAABBBBAAAEEEEAAgV4IELD34jZzkQgggAACCCCAAAIIIIAAAggggAACCCCAAAK5BQjYc4syHgIIIIAAAggggAACCCCAAAIIIIAAAggggEAvBAjYe3GbuUgEEEAAAQQQQAABBBBAAAEEEEAAAQQQQACB3AIE7LlFGQ8BBBBAAAEEEEAAAQQQQAABBBBAAAEEEECgFwIE7L24zVwkAggggAACCCCAAAIIIIAAAggggAACCCCAQG4BAvbcooyHAAIIIIAAAggggAACCCCAAAIIIIAAAggg0AsBAvZe3GYuEgEEEEAAAQQQQAABBBBAAAEEEEAAAQQQQCC3AAF7blHGQwABBBBAAAEEEEAAAQQQQAABBBBAAAEEEOiFAAF7L24zF4kAAggggAACCCCAAAIIIIAAAggggAACCCCQW4CAPbco4yGAAAIIIIAAAggggAACCCCAAAIIIIAAAgj0QoCAvRe3mYtEAAEEEEAAAQQQQAABBBBAAAEEEEAAAQQQyC1AwJ5blPEQQAABBBBAAAEEEEAAAQQQQAABBBBA9Utk1wAABnJJREFUAAEEeiFAwN6L28xFIoAAAggggAACCCCAAAIIIIAAAggggAACCOQWIGDPLcp4CCCAAAIIIIAAAggggAACCCCAAAIIIIAAAr0QIGDvxW3mIhFAAAEEEEAAAQQQQAABBBBAAAEEEEAAAQRyCxCw5xZlPAQQQAABBBBAAAEEEEAAAQQQQAABBBBAAIFeCBCw9+I2c5EIIIAAAggggAACCCCAAAIIIIAAAggggAACuQUI2HOLMh4CCCCAAAIIIIAAAggggAACCCCAAAIIIIBALwQI2Htxm7lIBBBAAAEEEEAAAQQQQAABBBBAAAEEEEAAgdwCBOy5RRkPAQQQQAABBBBAAAEEEEAAAQQQQAABBBBAoBcCBOy9uM1cJAIIIIAAAggggAACCCCAAAIIIIAAAggggEBuAQL23KKMhwACCCCAAAIIIIAAAggggAACCCCAAAIIINALAQL2XtxmLhIBBBBAAAEEEEAAAQQQQAABBBBAAAEEEEAgtwABe25RxkMAAQQQQAABBBBAAAEEEEAAAQQQQAABBBDohQABey9uMxeJAAIIIIAAAggggAACCCCAAAIIIIAAAgggkFuAgD23KOMhgAACCCCAAAIIIIAAAggggAACCCCAAAII9EKAgL0Xt5mLRAABBBBAAAEEEEAAAQQQQAABBBBAAAEEEMgtQMCeW5TxEEAAAQQQQAABBBBAAAEEEEAAAQQQQAABBHohQMDei9vMRSKAAAIIIIAAAggggAACCCCAAAIIIIAAAgjkFiBgzy3KeAgggAACCCCAAAIIIIAAAggggAACCCCAAAK9ECBg78Vt5iIRQAABBBBAAAEEEEAAAQQQQAABBBBAAAEEcgsQsOcWZTwEEEAAAQQQQAABBBBAAAEEEEAAAQQQQACBXggQsPfiNnORCCCAAAIIIIAAAggggAACCCCAAAIIIIAAArkFCNhzizIeAggggAACCCCAAAIIIIAAAggggAACCCCAQC8ECNh7cZu5SAQQQAABBBBAAAEEEEAAAQQQQAABBBBAAIHcAgTsuUUZDwEEEEAAAQQQQAABBBBAAAEEEEAAAQQQQKAXAgTsvbjNXCQCCCCAAAIIIIAAAggggAACCCCAAAIIIIBAbgEC9tyijIcAAggggAACCCCAAAIIIIAAAggggAACCCDQCwEC9l7cZi4SAQQQQAABBBBAAAEEEEAAAQQQQAABBBBAILcAAXtuUcZDAAEEEEAAAQQQQAABBBBAAAEEEEAAAQQQ6IUAAXsvbjMXiQACCCCAAAIIIIAAAggggAACCCCAAAIIIJBbgIA9tyjjIYAAAggggAACCCCAAAIIIIAAAggggAACCPRCgIC9F7eZi0QAAQQQQAABBBBAAAEEEEAAAQQQQAABBBDILUDAnluU8RBAAAEEEEAAAQQQQAABBBBAAAEEEEAAAQR6IUDA3ovbzEUigAACCCCAAAIIIIAAAggggAACCCCAAAII5BYgYM8tyngIIIAAAggggAACCCCAAAIIIIAAAggggAACvRAgYO/FbeYiEUAAAQQQQAABBBBAAAEEEEAAAQQQQAABBHILELDnFmU8BBBAAAEEEEAAAQQQQAABBBBAAAEEEEAAgV4IELD34jZzkQgggAACCCCAAAIIIIAAAggggAACCCCAAAK5BQjYc4syHgIIIIAAAggggAACCCCAAAIIIIAAAggggEAvBAjYe3GbuUgEEEAAAQQQQAABBBBAAAEEEEAAAQQQQACB3AIE7LlFGQ8BBBBAAAEEEEAAAQQQQAABBBBAAAEEEECgFwIE7L24zVwkAggggAACCCCAAAIIIIAAAggggAACCCCAQG4BAvbcooyHAAIIIIAAAggggAACCCCAAAIIIIAAAggg0AsBAvZe3GYuEgEEEEAAAQQQQAABBBBAAAEEEEAAAQQQQCC3AAF7blHGQwABBBBAAAEEEEAAAQQQQAABBBBAAAEEEOiFAAF7L24zF4kAAggggAACCCCAAAIIIIAAAggggAACCCCQW4CAPbco4yGAAAIIIIAAAggggAACCCCAAAIIIIAAAgj0QoCAvRe3mYtEAAEEEEAAAQQQQAABBBBAAAEEEEAAAQQQyC1AwJ5blPEQQAABBBBAAAEEEEAAAQQQQAABBBBAAAEEeiFAwN6L28xFIoAAAggggAACCCCAAAIIIIAAAggggAACCOQW+P9gww1kDjN3RAAAAABJRU5ErkJggg=="/>
          <p:cNvSpPr>
            <a:spLocks noChangeAspect="1" noChangeArrowheads="1"/>
          </p:cNvSpPr>
          <p:nvPr/>
        </p:nvSpPr>
        <p:spPr bwMode="auto">
          <a:xfrm>
            <a:off x="368300" y="168275"/>
            <a:ext cx="356235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7153" y="2134742"/>
            <a:ext cx="2965142" cy="26676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847" y="2914396"/>
            <a:ext cx="2799846" cy="83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83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082" y="1377350"/>
            <a:ext cx="6670715" cy="2440047"/>
          </a:xfrm>
        </p:spPr>
        <p:txBody>
          <a:bodyPr>
            <a:normAutofit/>
          </a:bodyPr>
          <a:lstStyle/>
          <a:p>
            <a:r>
              <a:rPr lang="en-US" sz="8000" dirty="0" smtClean="0"/>
              <a:t>Thanks  you !</a:t>
            </a:r>
            <a:endParaRPr lang="en-US" sz="8000" dirty="0"/>
          </a:p>
        </p:txBody>
      </p:sp>
      <p:sp>
        <p:nvSpPr>
          <p:cNvPr id="4" name="AutoShape 2" descr="data:image/png;base64,iVBORw0KGgoAAAANSUhEUgAABdgAAAGwCAYAAAC6pwcsAAAAAXNSR0IArs4c6QAAC0V0RVh0bXhmaWxlACUzQ214R3JhcGhNb2RlbCUzRSUzQ3Jvb3QlM0UlM0NteENlbGwlMjBpZCUzRCUyMjAlMjIlMkYlM0UlM0NteENlbGwlMjBpZCUzRCUyMjElMjIlMjBwYXJlbnQlM0QlMjIwJTIyJTJGJTNFJTNDbXhDZWxsJTIwaWQlM0QlMjIyJTIyJTIwdmFsdWUlM0QlMjIlMjIlMjBzdHlsZSUzRCUyMmdyb3VwJTIyJTIwdmVydGV4JTNEJTIyMSUyMiUyMGNvbm5lY3RhYmxlJTNEJTIyMCUyMiUyMHBhcmVudCUzRCUyMjElMjIlM0UlM0NteEdlb21ldHJ5JTIweCUzRCUyMjMyMCUyMiUyMHklM0QlMjIzMzUlMjIlMjB3aWR0aCUzRCUyMjM1MCUyMiUyMGhlaWdodCUzRCUyMjg1JTIyJTIwYXMlM0QlMjJnZW9tZXRyeSUyMiUyRiUzRSUzQyUyRm14Q2VsbCUzRSUzQ214Q2VsbCUyMGlkJTNEJTIyMyUyMiUyMHZhbHVlJTNEJTIyJTIyJTIwc3R5bGUlM0QlMjJlbmRBcnJvdyUzRG5vbmUlM0JodG1sJTNEMSUzQnJvdW5kZWQlM0QwJTNCc3Ryb2tlV2lkdGglM0Q4JTNCJTIyJTIwZWRnZSUzRCUyMjElMjIlMjBwYXJlbnQlM0QlMjIyJTIyJTNFJTNDbXhHZW9tZXRyeSUyMHdpZHRoJTNEJTIyNTAlMjIlMjBoZWlnaHQlM0QlMjI1MCUyMiUyMHJlbGF0aXZlJTNEJTIyMSUyMiUyMGFzJTNEJTIyZ2VvbWV0cnklMjIlM0UlM0NteFBvaW50JTIweSUzRCUyMjQ1JTIyJTIwYXMlM0QlMjJzb3VyY2VQb2ludCUyMiUyRiUzRSUzQ214UG9pbnQlMjB4JTNEJTIyMTMwJTIyJTIweSUzRCUyMjQ1JTIyJTIwYXMlM0QlMjJ0YXJnZXRQb2ludCUyMiUyRiUzRSUzQyUyRm14R2VvbWV0cnklM0UlM0MlMkZteENlbGwlM0UlM0NteENlbGwlMjBpZCUzRCUyMjQlMjIlMjB2YWx1ZSUzRCUyMiUyNmx0JTNCZm9udCUyMHN0eWxlJTNEJTI2cXVvdCUzQmZvbnQtc2l6ZSUzQSUyMDI1cHglM0IlMjZxdW90JTNCJTI2Z3QlM0IyOTM2MCUyNmx0JTNCJTJGZm9udCUyNmd0JTNCJTIyJTIwc3R5bGUlM0QlMjJ0ZXh0JTNCaHRtbCUzRDElM0JhbGlnbiUzRGNlbnRlciUzQnZlcnRpY2FsQWxpZ24lM0RtaWRkbGUlM0J3aGl0ZVNwYWNlJTNEd3JhcCUzQnJvdW5kZWQlM0QwJTNCJTIyJTIwdmVydGV4JTNEJTIyMSUyMiUyMHBhcmVudCUzRCUyMjIlMjIlM0UlM0NteEdlb21ldHJ5JTIweCUzRCUyMjMwJTIyJTIweSUzRCUyMjUlMjIlMjB3aWR0aCUzRCUyMjYwJTIyJTIwaGVpZ2h0JTNEJTIyMzAlMjIlMjBhcyUzRCUyMmdlb21ldHJ5JTIyJTJGJTNFJTNDJTJGbXhDZWxsJTNFJTNDbXhDZWxsJTIwaWQlM0QlMjI1JTIyJTIwdmFsdWUlM0QlMjIlMjZsdCUzQmZvbnQlMjBzdHlsZSUzRCUyNnF1b3QlM0Jmb250LXNpemUlM0ElMjAzMHB4JTNCJTI2cXVvdCUzQiUyNmd0JTNCMjI5OCUyNmx0JTNCJTJGZm9udCUyNmd0JTNCJTIyJTIwc3R5bGUlM0QlMjJ0ZXh0JTNCaHRtbCUzRDElM0JhbGlnbiUzRGNlbnRlciUzQnZlcnRpY2FsQWxpZ24lM0RtaWRkbGUlM0J3aGl0ZVNwYWNlJTNEd3JhcCUzQnJvdW5kZWQlM0QwJTNCJTIyJTIwdmVydGV4JTNEJTIyMSUyMiUyMHBhcmVudCUzRCUyMjIlMjIlM0UlM0NteEdlb21ldHJ5JTIweCUzRCUyMjMwJTIyJTIweSUzRCUyMjU1JTIyJTIwd2lkdGglM0QlMjI2MCUyMiUyMGhlaWdodCUzRCUyMjMwJTIyJTIwYXMlM0QlMjJnZW9tZXRyeSUyMiUyRiUzRSUzQyUyRm14Q2VsbCUzRSUzQ214Q2VsbCUyMGlkJTNEJTIyNiUyMiUyMHZhbHVlJTNEJTIyJTIyJTIwc3R5bGUlM0QlMjJzaGFwZSUzRGltYWdlJTNCaHRtbCUzRDElM0J2ZXJ0aWNhbEFsaWduJTNEdG9wJTNCdmVydGljYWxMYWJlbFBvc2l0aW9uJTNEYm90dG9tJTNCbGFiZWxCYWNrZ3JvdW5kQ29sb3IlM0QlMjNmZmZmZmYlM0JpbWFnZUFzcGVjdCUzRDAlM0Jhc3BlY3QlM0RmaXhlZCUzQmltYWdlJTNEaHR0cHMlM0ElMkYlMkZjZG4yLmljb25maW5kZXIuY29tJTJGZGF0YSUyRmljb25zJTJGY3NzLXZvbC0yJTJGMjQlMkZtYXRoLWVxdWFsLTEyOC5wbmclMjIlMjB2ZXJ0ZXglM0QlMjIxJTIyJTIwcGFyZW50JTNEJTIyMiUyMiUzRSUzQ214R2VvbWV0cnklMjB4JTNEJTIyMTMwJTIyJTIwd2lkdGglM0QlMjI4MCUyMiUyMGhlaWdodCUzRCUyMjgwJTIyJTIwYXMlM0QlMjJnZW9tZXRyeSUyMiUyRiUzRSUzQyUyRm14Q2VsbCUzRSUzQ214Q2VsbCUyMGlkJTNEJTIyNyUyMiUyMHZhbHVlJTNEJTIyJTIyJTIwc3R5bGUlM0QlMjJ2ZXJ0aWNhbExhYmVsUG9zaXRpb24lM0Rib3R0b20lM0J2ZXJ0aWNhbEFsaWduJTNEdG9wJTNCaHRtbCUzRDElM0JzaGFwZSUzRG14Z3JhcGguYmFzaWMueCUyMiUyMHZlcnRleCUzRCUyMjElMjIlMjBwYXJlbnQlM0QlMjIyJTIyJTNFJTNDbXhHZW9tZXRyeSUyMHglM0QlMjIyMjAlMjIlMjB5JTNEJTIyMjAlMjIlMjB3aWR0aCUzRCUyMjYwJTIyJTIwaGVpZ2h0JTNEJTIyNDAlMjIlMjBhcyUzRCUyMmdlb21ldHJ5JTIyJTJGJTNFJTNDJTJGbXhDZWxsJTNFJTNDbXhDZWxsJTIwaWQlM0QlMjI4JTIyJTIwdmFsdWUlM0QlMjIlMjZsdCUzQmZvbnQlMjBzdHlsZSUzRCUyNnF1b3QlM0Jmb250LXNpemUlM0ElMjA1NXB4JTNCJTI2cXVvdCUzQiUyNmd0JTNCMTAlMjZsdCUzQiUyRmZvbnQlMjZndCUzQiUyMiUyMHN0eWxlJTNEJTIydGV4dCUzQmh0bWwlM0QxJTNCYWxpZ24lM0RjZW50ZXIlM0J2ZXJ0aWNhbEFsaWduJTNEbWlkZGxlJTNCcmVzaXphYmxlJTNEMCUzQnBvaW50cyUzRCU1QiU1RCUzQmF1dG9zaXplJTNEMSUzQnN0cm9rZUNvbG9yJTNEbm9uZSUzQmZpbGxDb2xvciUzRG5vbmUlM0IlMjIlMjB2ZXJ0ZXglM0QlMjIxJTIyJTIwcGFyZW50JTNEJTIyMiUyMiUzRSUzQ214R2VvbWV0cnklMjB4JTNEJTIyMjcwJTIyJTIwd2lkdGglM0QlMjI4MCUyMiUyMGhlaWdodCUzRCUyMjgwJTIyJTIwYXMlM0QlMjJnZW9tZXRyeSUyMiUyRiUzRSUzQyUyRm14Q2VsbCUzRSUzQyUyRnJvb3QlM0UlM0MlMkZteEdyYXBoTW9kZWwlM0V9g9tmAAAgAElEQVR4XuzdB7jlVL3+8fcPKAqiWEFRYBAVUBEVFUFhRqyAYi9Y4ChW7Nj1XmbuVS/2gth1hitiwUpRUXFGFETBgtcuMENRBLGBFPs/r6ytZ87JTlayV7J3km+e5zzeyyQryWetM7P3m5Xf+n9iQwABBBBAAAEEEEAAAQQQQAABBBBAAAEEEEAAgcoC/6/yERyAAAIIIIAAAggggAACCCCAAAIIIIAAAggggAACImBnECCAAAIIIIAAAggggAACCCCAAAIIIIAAAgggUEOAgL0GGocggAACCCCAAAIIIIAAAggggAACCCCAAAIIIEDAzhhAAAEEEEAAAQQQQAABBBBAAAEEEEAAAQQQQKCGAAF7DTQOQQABBBBAAAEEEEAAAQQQQAABBBBAAAEEEECAgJ0xgAACCCCAAAIIIIAAAggggAACCCCAAAIIIIBADQEC9hpoHIIAAggggAACCCCAAAIIIIAAAggggAACCCCAAAE7YwABBBBAAAEEEEAAAQQQQAABBBBAAAEEEEAAgRoCBOw10DgEAQQQQAABBBBAAAEEEEAAAQQQQAABBBBAAAECdsYAAggggAACCCCAAAIIIIAAAggggAACCCCAAAI1BAjYa6BxCAIIIIAAAggggAACCCCAAAIIIIAAAggggAACBOyMAQQQQAABBBBAAAEEEEAAAQQQQAABBBBAAAEEaggQsNdA4xAEEEAAAQQQQAABBBBAAAEEEEAAAQQQQAABBAjYGQMIIIAAAggggAACCCCAAAIIIIAAAggggAACCNQQIGCvgcYhCCCAAAIIIIAAAggggAACCCCAAAIIIIAAAggQsDMGEEAAAQQQQAABBBBAAAEEEEAAAQQQQAABBBCoIUDAXgONQxBAAAEEEEAAAQQQQAABBBBAAAEEEEAAAQQQIGBnDCCAAAIIIIAAAggggAACCCCAAAIIIIAAAgggUEOAgL0GGocggAACCCCAAAIIIIAAAggggAACCCCAAAIIIEDAzhhAAAEEEEAAAQQQQAABBBBAAAEEEEAAAQQQQKCGAAF7DTQOQQABBBBAAAEEEEAAAQQQQAABBBBAAAEEEECAgJ0xgAACCCCAAAIIIIAAAggggAACCCCAAAIIIIBADQEC9hpoHIIAAggggAACCCCAAAIIIIAAAggggAACCCCAAAE7YwABBBBAAAEEEEAAAQQQQAABBBBAAAEEEEAAgRoCBOw10DgEAQQQQAABBBBAAAEEEEAAAQQQQAABBBBAAAECdsYAAggggAACCCCAAAIIIIAAAggggAACCCCAAAI1BAjYa6BxCAIIIIAAAggggAACCCCAAAIIIIAAAggggAACBOyMAQQQQAABBBBAAAEEEEAAAQQQQAABBBBAAAEEaggQsNdA4xAEEEAAAQQQQAABBBBAAAEEEEAAAQQQQAABBAjYGQMIIIAAAggggAACCCCAAAIIIIAAAggggAACCNQQIGCvgcYhCCCAAAIIIIAAAggggAACCCCAAAIIIIAAAggQsDMGEEAAAQQQQAABBBBAAAEEEEAAAQQQQAABBBCoIUDAXgONQxBAAAEEEEAAAQQQQAABBBBAAAEEEEAAAQQQIGBnDCCAAAIIIIAAAggggAACCCCAAAIIIIAAAgggUEOAgL0GGocggAACCCCAAAIIIIAAAggggAACCCCAAAIIIEDAzhhAAAEEEEAAAQQQQAABBBBAAAEEEEAAAQQQQKCGAAF7DTQOQQABBBBAAAEEEEAAAQQQQAABBBBAAAEEEECAgJ0xgAACCCCAAAIIIIAAAggggAACCCCAAAIIIIBADQEC9hpoHIIAAggggAACCCCAAAIIIIAAAggggAACCCCAAAE7YwABBBBAAAEEEEAAAQQQQAABBBBAAAEEEEAAgRoCBOw10DgEAQQQQAABBBBAAAEEEEAAAQQQQAABBBBAAAECdsYAAggggAACCCCAAAIIIIAAAggggAACCCCAAAI1BAjYa6BxCAIIIIAAAggggAACCCCAAAIIIIAAAggggAACBOyMAQQQQAABBBBAAAEEEEAAAQQQQAABBBBAAAEEaggQsNdA4xAEEEAAAQQQQAABBBBAAAEEEEAAAQQQQAABBAjYGQMIIIAAAggggAACCCCAAAIIIIAAAggggAACCNQQIGCvgcYhCCCAAAIIIIAAAggggAACCCCAAAIIIIAAAggQsDMGEEAAAQQQQAABBBBAAAEEEEAAAQQQQAABBBCoIUDAXgONQxBAAAEEEEAAAQQQQAABBBBAAAEEEEAAAQQQIGBnDCCAAAIIIIAAAggggAACCCCAAAIIIIAAAgggUEOAgL0GGocggAACCCCAAAIIIIAAAggggAACCCCAAAIIIEDAzhhAAAEEEEAAAQQQQAABBBBAAAEEEEAAAQQQQKCGAAF7DTQOQQABBBBAAAEEEEAAAQQQQAABBBBAAAEEEECAgJ0xgAACCCCAAAIIIIAAAggggAACCCCAAAIIIIBADQEC9hpoHIIAAggggAACCCCAAAIIIIAAAggggAACCCCAAAE7YwABBBBAAAEEEEAAAQQQQAABBBBAAAEEEEAAgRoCBOw10DgEAQQQQAABBBBAAAEEEEAAAQQQQAABBBBAAAECdsYAAggggAACCCCAAAIIIIAAAggggAACCCCAAAI1BAjYa6BxCAIIIIAAAggggAACCCCAAAIIIIAAAggggAACBOyMAQQQQAABBBBAAAEEEEAAAQQQQAABBBBAAAEEaggQsNdA4xAEEEAAAQQQQAABBBBAAAEEEEAAAQQQQAABBAjYGQMIIIAAAggggAACCCCAAAIIIIAAAggggAACCNQQIGCvgcYhCCCAAAIIIIAAAggggAACCCCAAAIIIIAAAggQsDMGEEAAAQQQQAABBBBAAAEEEEAAAQQQQAABBBCoIUDAXgONQxBAAAEEEEAAAQQQQAABBBBAAAEEEEAAAQQQIGBnDCCAAAIIIIAAAggggAACCCCAAAIIIIAAAgggUEOAgL0GGocggAACCCCAAAIIIIAAAggggAACCCCAAAIIIEDAzhhAAAEEEEAAAQQQQAABBBBAAAEEEEAAAQQQQKCGAAF7DTQOQQABBBBAAAEEEEAAAQQQQAABBBBAAAEEEECAgJ0xgAACCCCAAAIIIIAAAggggAACCCCAAAIIIIBADQEC9hpoHIIAAggggAACCCCAAAIIIIAAAggggAACCCCAAAE7YwABBBBAAAEEEEAAAQQQQAABBBBAAAEEEEAAgRoCBOw10DgEAQQQQAABBBBAAAEEEEAAAQQQQAABBBBAAAECdsYAAggggAACCCCAAAIIIIAAAggggAACCCCAAAI1BAjYa6BxCAIIIIAAAggggAACCCCAAAIIIIAAAggggAACBOyMAQQQQAABBBBAAAEEEEAAAQQQQAABBBBAAAEEaggQsNdA4xAEEEAAAQQQQAABBBBAAAEEEEAAAQQQQAABBAjYGQMIIIAAAggggAACCCCAAAIIIIAAAggggAACCNQQIGCvgcYhCCCAAAIIIIAAAggggAACCCCAAAIIIIAAAggQsDMGEEAAAQQQQAABBBBAAAEEEEAAAQQQQAABBBCoIUDAXgONQxBAAAEEEEAAAQQQQAABBBBAAAEEEEAAAQQQIGBnDCCAAAIIIIAAAggggAACCCCAAAIIIIAAAgggUEOAgL0GGocggAACCCCAAAIIIIAAAggggAACCCCAAAIIIEDAzhhAAAEEEEAAAQQQQAABBBBAAAEEEEAAAQQQQKCGAAF7DTQOQQABBBBAAAEEEEAAAQQQQAABBBBAAAEEEECAgJ0xgAACCCCAAAIIIIAAAggggAACCCCAAAIIIIBADQEC9hpoHIIAAggggAACCCCAAAIIIIAAAggggAACCCCAAAE7Y6APAjeWdHdJyyTtKemWkm4uaYMFN3eFpN9K+o6ksyStlnS6pKtnGOEG4Z4eKGkPSbeQdNMF1/s7SZdIOjXc05ckXTzD9zS6NP/9s012zXtJur+k3SRtIWnTBdf+a0m/DPf3hWzf0yT9pgP3N/8SfV8em0sL+vEvkn4Vxqfv8URJP5Pk/z6rm+/rfuF3z+PzZpJuOGZ8flXSCR3tv1n157oQQAABBBBAAAEEEEAAAQQQQGDKAgTsU+4ATl9b4FaSni/pyZI2r93KNQf+VNLhko6V5BB+2psD5kdlwf/LJN2u5sU4kH6bpA/MYBidou/OycL4d0laNYP3N+oyP+SZk3RIeDBSpyv/LukTkt4s6VuS/lGnkcTHjMbnqyTdumbb7r9Xz9DvXM3b4DAEEEAAAQQQQAABBBBAAAEEEBi6AAH70EdAt+7f49Uz1d8aZjunvnrPFHYo/d+SLkvdeER7189m2D9X0iskXTdi/9hdHEL/h6QLYw9oaD+/WeCg2A8PUm0OoN8dwtqLUjU6YTtN3Kcv6YzsYcJzphi0e0w+W9KKhOPTv2cO6t8v6aoJ3TkcAQQQQAABBBBAAAEEEEAAAQQQaF2AgL11ck5YU8Ch5duz0i4Pq3l8lcMc+j1D0sezYPpvVQ6sua9/D+8r6RhJN6nZRtlhfnjgIPOIKQSZDmYdDHvG8rXKLrTmn0/z/kaX7Pt8cQiga95G1GHvlPSSlt+22FnSxyTtEHWF1Xf6nqTHS/pR9UM5AgEEEEAAAQQQQAABBBBAAAEEEJieAAH79Ow5c5yAx+i+kj6czX72DO82t09Jemqo297UeR3KvkbSC5o6wYJ2HWQ+JtT2buOUW0o6WtLebZxM0jeyeztA0rqWzjc6zbah3MmuLZ33h5IeKunshs/n379Hht+/ph6OjG7BD0kcsrskziyUwmmYluYRQAABBBBAAAEEEEAAAQQQQKAPAgTsfejF/t6Dx6frV7tsy8IFS9u6aweZDvjPa+CEN8pqrH8kLPDZQPNjm7wymyn86LCIZpPn3V7SZ7Lg+fZNniSn7QuyhUIfkgXQfpjQxnZPScc1+PbBuHto+j6n8fvnkj/PyxbyPZKQvY2hyzkQQAABBBBAAAEEEEAAAQQQQGBSAQL2SQU5vikBj02X23hdUyeo0O7PJd0vccjucN0zdZdVuI6UuzrI9Exvl8FpYrbwNpK+lM18vk3Ki67Q1qWSHiTpzArH1NnVpX28OO6kC+3WObePaWJsjq7lEWF8tP1wy2PTD4A+WReF4xBAAAEEEEAAAQQQQAABBBBAAIG2BAjY25LmPFUF6oZ7V0g6PZvB/J3w89dw4ptJuoekvSQ5/K26nSzJ1/SHqgfm7H+DEB7WKZviMhqfy2rRn5Vdz/+Ftt3e7qEMS5V7ayrIrHt/l0haI+nbks6dd29e2HaPGjPhmwyffXm+rpNqhOt+K+Kr2ZsLp0n6U7jPO0q6U7aA6T416tSnHJuj4Vrn3kb953vz/+1tuzA2q97X77NyPw8IC7om+JWjCQQQQAABBBBAAAEEEEAAAQQQQKAZAQL2ZlxpdTKBO0v6SoXg0kHxuyW9IcwyL5uR7QDYi6WukLR1hUt9XyhZ45C77rZRWGjUi6hW2TwbfHk2K/ubJQuv3ljSMyW9Ipv97/ruZVvqILPq/Y367nBJLnlStG0q6bFZLf43V6jH79nlrus9SZ/lXVPVGfq/zsL0l2eLhH60ZHHSDcODIPe135qI3dzfNiwb+zHteUFhj7fYBU0/FM7944Lz+778cOtNWdmgXWIuQpIfRNxnXlgfeRi7IYAAAggggAACCCCAAAIIIIAAAu0JELC3Z82Z4gQcCrtsyX5xu+vT2SKkz5V0YeT+83fzoo3PCsF8zAKOKWZ8V52Zf46kp2Xh5OqK4akXhD0imwn+pAiXlEGmQ+EvRNbMr7sgqYP214e+i7g9PTEstBqzb8w+HitedPdRMTtLeqOk/5R0VeT+3s1/N7t80CpJt4o4ziVxloZQOmL3sbtUeUDiByK29Yz12M1Bu9dVsEnM75zXX/ACwCkeHMReI/shgAACCCCAAAIIIIAAAggggAAC0QIE7NFU7NiSgGcoe+HPsi3lYog7SjohlLMoO+8kYXTVmcHHhNnol5Vd1Jg/9+/3gVlA+4GIwDtFkOnZ85/PFk+9W8T1vicEp1VC5/nNVrm3M0I99t9EXFfMLk+Q5FnbZZsXk32cpOMnCIg9ZvwQadeyk4WFQZ8zwbl8intL+rKka5ecz7Xt/RZInQdbbtoljU6MeEvFhnuGskERBOyCAAIIIIAAAggggAACCCCAAAIItCtAwN6uN2crFnDpFte0dq30oq2JBTq3D7XNYxbldAkWl6Spsvl37b8kvSryILfvmfkpSpvEzJr/syQv2Pm1yOvL2y324UiKUjs+f5WFcB10uzzLpJtnk7t8kcdL0ebSO/uGOuuTnjO2HM0vQkC+tuYJY98eSVXbPrbOe1NlfmoycRgCCCCAAAIIIIAAAggggAACCCDwbwECdkbDLAk8MITcZePypaGsS+qyEbGBn+ugewHGKgueLgnh9VYR4KkC6NGpYoNoz+J/dMVSJqNzxD4cmeQNgDy62HItfnDjGdd1Z8z73LEPSVKUElp4r7GldzyD/R0RYyxvl5jfP88od110/w6k2GIf/rj8jUsKsSGAAAIIIIAAAggggAACCCCAAAIzJVAWZM7UxXIxvRZw7WeX3fAs6KLNM6wfXDHcjoXz78PLsvIYry054K+hPvbXYxuW9OxQE73skNTlTEbniwmi/cBin1BDvew6F/75vUKdePfjuM3Bs0NcL6CZcrtnVn98TUlZE88od/mTH0xw4tiHJE08AIr9/ficJIfWV1e8z9j2U5QSmn9p/p17i6TnlVzvkZImLX9TkYTdEUAAAQQQQAABBBBAAAEEEEAAgXIBAvZyI/ZoR2A7SadmpVe2LDjdJAFw7F1sEcLaHUoOcAj/yshGY2d3pyjTUnRJdwiz6Dcv2MllVLxwpR8iVNneHgLQomNSzCLPa/86kj4ZHg4Und+10704ad3NwfnhJQf74cHDJf2x7kkKjouZYf6r7AHGHtnitudWPH/M2Lgo1EM/u2LbZbvHlN2ZtPxN2TXw5wgggAACCCCAAAIIIIAAAggggEAtAQL2Wmwc1IDAQyR9tqTdOqVZ6lzq8myhyMNKDqwyU/iuWVmNUyRtUtKmFyN9Ro1wO/Ye/ft+hKRDCg6oM9P7htmilV+MWIgzVR30vMt/ekRdfPseHIu1YL+Ye2x6Qc6YBzV+CHX/sFBplVuNGfNNziKPOf8k5W+qWLAvAggggAACCCCAAAIIIIAAAgggEC1AwB5NxY4NC8TMgHb5ltc1fB1uPqbciWcI7y7p4ojreaGkN5Xs59nrbdSZjimnUtU55gHCeWFmtWciN7F5gVaH/EV/p1V5KLLwGmNmjzcZQI+u5zWSXlECeKikN1dAjgnumx6fMTPom3oDogIVuyKAAAIIIIAAAggggAACCCCAAALrCxCwMyJmQWDTMHt974KLqVP3vO693TyrFX66pK0LGrg81PQ+q+Qk/h07WtIBJfu1FR7GzMSuGkQ/Ptxj0S26hIvr61ctPRPbhzEh/1cl7VejfEtTM/9j723+fn6Q4LHym1Bn/ZdZSZrvhx2+J+kSSV5I9scVGo+xa/rtkZgyP78ND7+q3FsFBnZFAAEEEEAAAQQQQAABBBBAAAEEqgsQsFc344j0AjGBtmc+75aV+Lgw/ekXtXi9rNzJCdminXsVnCu2HEhMoO3TtFn+ouxtgap1vO8h6bkh/Bz3UKLqrOqq3RwTEtcN2G+SLWrrY3cquKi6teur3mcT+8eU16my5kDda4ypcT9pHf2618ZxCCCAAAIIIIAAAggggAACCCCAQK4AATsDYxYEYsLRr4dFLD1zvOktZcB+yzAbfquCi25zdr4vI2bG+T6SPl8D2n+n3ChbdPSOWSi9LJSFuVO26OaTarYXewkxY6huwB5TMmh/ScfFXuwM7Rf7hkXd8VDlVmOcV0l6crZGgmvNsyGAAAIIIIAAAggggAACCCCAAAJTFyBgn3oXcAGSYupn1w1H6wCnDNhjgt82Z+fbIybIfKUkz1ruyvYgSS5tU7SdLMlB+BUVb6psZnXT9eUrXm6l3WNm51d9o6HSBczbOeZh1I/CmyWX1j0JxyGAAAIIIIAAAggggAACCCCAAAIpBQjYU2rSVl2BDSXdOFvA9LqSdpZ0M0kOpv3fds0WCN1M0omS5uqeoOJxMWVdYkvEzNrDA1PEhP5N10yv2CWlu5eF4G7gA1mJoYNLW1p/h40kufzLIwqO65rV/Fvx2wVfC79j426xrbdHYtZiiF37oGI3szsCCCCAAAIIIIAAAggggAACCCBQT4CAvZ4bR/VbYDtJp0rasuA2YxdcfHBE6ZCqi4pOqh8zU/hMSfeX9LtJT9bC8X4w82lJDyg5V5363VtkDqdJ8pgYtzVdX75JwpiZ/8dIsl0bZVneL+kpJTf8kOwh0fFNotA2AggggAACCCCAAAIIIIAAAgggECtAwB4rxX5DEnhgKDdS9PtxrqTdJV1cAhMTsP+vpANbBJ61RWUnvfX7ZQvgfkHSBgUNxT4QWdhE2Wx/h85+EPHlSW9iSse/MJu9/qaSc7dZLijmTYSXZW+7vG5KXpwWAQQQQAABBBBAAAEEEEAAAQQQWE+AgJ0BgcD6Av6dOELSISUwsbPOuxqwx5bAmfb4uUGYzXzvkgtxmZcnSvKCslW2sv6rG9xXuYYm942ZMe7yOJ9q8iLmtV3m7V3bfiDV0q1zGgQQQAABBBBAAAEEEEAAAQQQ6KIAAXsXe41rblJgSahJvVXJSWJn0c5iYFg2K3t06/tI+nyT2BO2fS1JR0p6akk7f5fktxK+VON8ZTOqqyy66YcBe4Zr2UPS1pJc73+0+TovkuTyPHY/KVt3wAuoNlWaJaa+fNsz9O8myQsau+zPuC324VaN7uYQBBBAAAEEEEAAAQQQQAABBBBAoJoAAXs1L/buv8Czwwz2ojv1LOhlkrz4Y9l2L0mrJTnMHLc5UNxP0h/LGkv057EBe5szl6ve2vUlvUvSAREHHivp8ZL+ErHvwl2OkvSkguNOlrS/pCvG7OOHAA73/yNbqNfhcdXt15LeGBZo/U3Vg0v2v162iPAJ2fjcq2C/tt9kiBmbbS26mpib5hBAAAEEEEAAAQQQQAABBBBAoI8CBOx97FXuqa7ArbIZxl+RtH1JA98MC2r+IeJEMYFhlVnQEacs3SVmVr0biZ2lX3rChDtsKOk+IVy/dUS7nhHuWeNnR+y7cJdNJX02e6Nh74Jjx5Ur8Qzsx0l6iyQ/DJh088OBt0n6b0mXTdpYOH4Wa/HHXNP5Wc393cJs/0QUNIMAAggggAACCCCAAAIIIIAAAgjUEyBgr+fGUf0T8O/Cf2U1ul8VcWvPkfSOiP28S0xg2HYd71dIek3E9c9SwD6aCe4+2iXi2r2LS648WtInI/dfuJvLt3wxm+W9a8Hxrtf/3AV/vrOkj0naoeZ5iw67QNJB4a2ISUvHxIzNtsPsWbymBrqRJhFAAAEEEEAAAQQQQAABBBBAoC8CBOx96UnuY1KBe4TZ65uUNPQLSV5Qc23kCWPKcLipJ0j6cGSbk+x2nRA4u7562fYBSQeX7ZTozz0z3YH4KDTePKuvftMs4N49lIG5b/YAZIMK55o0XPepYsLe+Q8h/PfpMyW9NXuA4QcCTW4uOfO6mmVvRtcV83ZF2+VYNpPkGusurTRua7tsTZP9SNsIIIAAAggggAACCCCAAAIIINBxAQL2jncgl59E4MZhUcmYGtl1ZnW/XZJnvRdtH5X0xGwGveu7N7ntGGrH3yjiJOPKn0QcWnmXmMUtYxu9VNJjwgOT2GPy9ouxGo0HB+qvzB4QHDbJCSse+x5JL5B0VcXjRrvHBOxtrw8Q80CKgL1mh3MYAggggAACCCCAAAIIIIAAAgikFyBgT29Ki90ScDB6pKSnRlz2D0P970si9p2/ixfYPLrkmN+HmfE/qNh21d1jFnEdtdlmwB5bF77sfj8dSrZcWLZjxJ/HBNAPCTOuXyLptRFtpt7lfZIOqTmTPeahBgF76h6jPQQQQAABBBBAAAEEEEAAAQQQ6JUAAXuvupObqSjg8f/iUGqj7NBJSo5sJ+lUSVuWnMQlWZ7R4Cz2m4VZ3bcvu9nw520G7C+U9KbI68rb7XuSnpctSPq1eWVmJmjun4fGBNAO2G8r6Y2RJzsve5BysqTTstnno0Vy3S8uUbSXpG0i25m/20slvaHGfcc81HC5lkdkC95eXeO66hwSM4Pd7dr9+Don4BgEEEAAAQQQmEkBvwXodWa2ncmrm72LmsusVs3eZQ3qipaGdZEGddMT3OxySSsmOJ5DEUAAgZkWIGCf6e7h4hoWcHD48cja3pPMFN5I0ockPbbkfhziP1DSlxq4b/+uu5xJlVnWbQbsXnTVi6/W3X4Z3hLwQ4qf1wib884bE0C7DvrTs7rrrhk/brssLCrra/tNyQ26XJHruNviupEYdR/+xNxfm2NgdLtHSXpSyb0TsEcODnZDAAEEEECgQwKE7NU6i5C9mlfKvf0waGXKBnveFmO15x3M7SGAgETAzigYqkCVcL1uaZj5tg7OPRu47HfO4fD9JHmmc8otdhHX+edsM1yNCVVjPX4SHiacIOlvsQfl7BcTQJc17y+Knl1etU769SUdHsL2snP4zy/K3k7YM1ss9+yYncM+MffX5hgYXXrMWCBgr9DR7IoAAggggECHBAjZq3UWs4KreaXYm3C9muLQw3WXpPWkrH9EvKnufb15pv/obedq2uxdVcD5zFaSPNHtVpI8OdLfxW8R/nfDnAb/EvrHZWn9Pd8//r9/J8kT/9gGKlAW9g2UhdvuucC+Yeb6JhH36droD5D0rYh9i3aJLX3hNs6U9LDwl/SEp/3n4btIOi78g1GlvbbC1So2Va7/jCxwfoKkn+98v78AACAASURBVFU5aN6+MQH0uKZTLLTqv58PzPrNM983iLiHqiWGYu6vrTEw//YI2CM6m10QQAABBBDosQAhe7XOJWSv5jXJ3h6b9maLE1gmaU3crr3dy2t1OWCvsrn06durHMC+0QIO0J0/OFT3+NxJ0hJJt8mqDtw6upX1d/TDk7MkXSDpHEkuX3tKeHv9j5L8xjnbAAQI2AfQydziegJVwvW6pTfGkXvWrRfhjAlLPQv74ZJ+PGH/3TOE6zep0U5b4aqvzYtp+h+31JufLh8cSvT4H74qW0wAndee/2F1X/sf1hRb7NsWf5Z031CHPua8MffX1hiYf70E7DG9xz4IIIAAAgj0WyA3ZF+5cqUOOsgTiIe5rVixQqtWrdK6desWAhCyNz8kXBJm0eBbvXq1li51OfZhbnNzc/8ckzkb4fo1a7D5e67X7KqyeZLYh6scwL6lAp6R7u/oj8tK8u4hKW9memkjFXfwzPYvZ/1/jKQvSPLkTbYeCxCw97hzubVFAg6sP5rVwx69elVGVHfxyHHt+rzvzftgNuYAh8Oux+2Q0/93lc31u5+TveL06gr3u7D9tsLVm2e150+XdMus9va5YQHQb0q6JFzQxmERUJe52TXyAcXCe3lR9orXmyvWZo8JoBeeJ9UbD/PbrbIYr8f3EyNeP3T7MffX1hiYf78E7FV+09kXAQQQQACB/goQsuf07Zo1a+RQc0zI7s9Ri9L3/g6R1u6McD2HetmyZfJ4zPsjZq7/UyV33ESMWgL2CKSIXbbP3mY/IJv49lBJtwtrnE0jA/XEzSskfVfSseHn4ojrZ5eOCUxjcHWMiMvtgYDH+aPDk8OY2eO+5dTh+ohxm7CIqV9Bit3Oz4Jhf8HwX8b+i7lou0EoL+O6bVsX7Piu8ATXr0aN29oKV13jzIuE/iKiZrofUtw9eLhWfexW522EmAB64fn9QOTdsRdVYT/ft2cxPKrkGAf895b0g4i2Y+6vrTEw/3IJ2CM6j10QQAABBBAYiAAhe05HE7K3OvpXZ2HxoinqQ5+5TrheOgY9g99vr/v7edWNgL2q2L/39/fme0l6bHi72+VfZin3/Gt2ba5W4BntHwlvvVNCpn5/z9SRszTQZgqGi+mNgMf4IZLeVmHms8Pp19SYNR6L5oD4pBAqxx4z2s81vfya2WnzFj7xP9q7Z6VB9s6ekjvAL9tOlvTscA1FIfw0wtWyax/9ufvVH1r8RkBsrbSqs8tjAuj51+tFVf0gp+qCprH3fIdQ/sUPI4q2l0XW+Yu5v2mMAQL22BHBfggggAACCAxDgJA9p58J2VsZ/IvC9W233VYuVTTksjBjwnW/OeEFTYdec300MI/P1lbbr+YoJWCvB+fvyy8Ob3R3Iet0bnBkyKq8SCpbxwW6MOg6TszlT1HATy9fGWY7x15G0+H66Dpi62rHXnfsfqMFVP8WyrIUBey2e21sw1Pab1NJ76hQdscPJ/xBx4uNlG0xAfSoDdd33yc8iS5rt+6f++/rI8IDo6I2Yu8x5v4+GZ7++0l7G1vsgre2/nwbF8Q5EEAAAQQQQGAmBAjZc7rBZWIcduaUi3HI6bCTcjH1hy/heo4d4XrUgHqhpDdF7Zm/EwF7NbzrSHp5VuP8+VlZWL8d37XtV9kFex0NTx6sum5c1+6119dLwN7r7h30zVUNXo3VVrg+6piqNeEn7dCvhRnW/gt8VPe8KGCPnQk96XVNerwfpHiV9WdENuQa5UdH7BsTQI+acc34B8x7qyCi+Vq7+HU3f9j36ufjNvevF25xPfui7a5hdfNNCnaKDetr3UzOQTEB+5WS9sxqyH871UlpBwEEEEAAAQQ6IUDIntNNhOyNjF3C9QWsHmeu/Z9Tc90PcVyGg+0aAZfrPGVCDAL2eECXjX2rpJ3iD5nZPU8NDwqc27B1UICAvYOdxiWXCtwo1LO6f+me/97BNdf9lNkzu9vc7iPpY9ks7Js0fFIv7e6yMKMa7ncK5UY2KzjvoWFh0IYvLUnzVRaQjQ3DqwTsbT2M8Dhx6F32ASJmhjcBe5KhRyMIIIAAAggg0KIAIXsONiF7shG4bViYcr2a6y4Ls3bt2mQn6VpDBeG635Rw2U62awS2zL6nfTyE7JOYELCX67ls6gskPa9mnfvyM0xnj19np/Vsduc3nljG1iEBAvYOdRaXGiWwo6RPSdoham/JC0r4L2XXvprW6zj+h/idYXHSyMuO3u2yMLPb/9DPf3gQE64+RJJrx3Vl8wdi15ffruSC3c9++PLlkv3um9W2/2LEoigun+IPll9vAcp/Z38woiROTOAf85Cl7RnsfuDzubAwzTjOy8OH1rNa8OYUCCCAAAIIIDB7AoTsOX1SELJ7hrE/q1Iupngs54brrrXuBU2HupU8vCFc//fA8Pc0z6R+boKxQsBejOi38D8QFjFNwD2TTTi/8QRJB+5sHREgYO9IR3GZUQJVZ4P/RdLjJX1iiuH66MY2DLXBPYs+dtHOMhTXJncddYfsC7cHhSBzXBuxIXTZNbT95/4w8qGIk7qWedmHn5iHED7VL7La67tJamthkpiafv7AcXCJQ0yZoPPDvV0UYZpil1m8phT3RRsIIIAAAgggkFaAkH2M55IlS/JqshOyF48/wvUcH4frHk85GzPXF6O8SNLrJG2Q4K86AvbxiC6F6kl1GydwnvUmnDO4RCwPR2e9p8L1EbB3pKO4zEIBj+MDw1PM2H/Qfi/pURGzmNumd9D+wLAw691qnNz35RnOb5RUFIr6wUJRHfKu1rneIqxcX/YGg2ebu4yKZ0OP22JmePvYmLZqdOXYQ2JK18QsTmqr00pm/M9iwO7a8rtLujglKm0hgAACCCCAQOcECNnHdBkhe6Wx7HB9Uf2Xoc9cd611L2hKuB41lvaSdFLC0JeAPZ/db5ifKOnaUb3Sj50uDZNC/WY924wLELDPeAdxeaUC15X0mlB/q3TnsMMFklz+5HuxB0xpvxuExRwduPtJrV+FuuGCa3GI/iNJn5f0mfB0M6aO/CuC27hbaztYTUns8eD7K9piFgKNmU3tc/gJ+v7z6tunvJe8tmJm1seUdolZULTtciyp7q3pPqB9BBBAAAEEEJgNAUL2Mf3gBSlXrXIZ3/U2ZrKv70G4njN+CNcr/eW2c5i0tGmlo4p3JmBf7PMAScdI8np7Q9v+HKodfGloN961+yVg71qPcb3zBeosZnpmqHXeVjmPWewx/9579voBBRdnJ9cp/90s3kDJNZWVv/HhV0nyTIMzCtrywww/Kd615Hz/G96gaIsqVQgdMw5inFLet1+Bc5HLjQoajZmdn/KaaAsBBBBAAAEEZluAkH1M/4wJ2b23634MveyAFzJdVFydmetjZ677ac3cbP9V0PrV+ffIE91ul/jMBOzrg/p7+wnZW/qeIDbUzSG7J4n6TQm2GRUgYJ/RjuGySgW2DzO2b1+657938OKnT81qb/+2wjF93DUmOO5yiOmFbl22pezpdtkirp6F8FlJe5cMgq4G7L6tt0t6Tsn9lTml/B2JKX8TUz8/5TXRFgIIIIAAAgjMvgAh+5g+WrFihZYvX573p0MO2XPD9YMOOkgrV66c/dHe0BUWzFz3AFrR0Gm72qzfdna5Tb8FkXojYP+36L3DG+PXSo3cwfacY7lU6k87eO2DuGQC9kF0c+9u8p6SjpN0kwp39paw4Kdn5A59iwmgXxu8umgVW9olJjh+v6SnlCB8TtIjJF3dElaqGey+3KdLenfJdR8q6c0t3dtLJR0+Q9fT0m1zGgQQQAABBBBIIEDIPgaxIGT3jORFdWQS9MUsN0G4ntM7LifkNx5ytiGOkbLxe6uw7td2ZTvW/HMC9mvg7hDeOL9OTcc+HnZJ9sDBDx1+1seb6/o9EbB3vQeHd/37Svq4pE0ib/3vkl6YhfHvkBRTmzyy2U7v9nBJnqFetDkw9oz/Lm4pA3aPnTeVIMTUO0/pmDJg90IxLoNT9G/BByQdnPIGCtqKeaDhxWn9KiYbAggggAACCCCwUICQfcyYIGT/J0xuuO4Z/ocd5qEzzI1wvVK/bxMm+7n2elMbAfs1kymdRzhMbmvzZMzfZ/nRZdkaf3+Q9I1QWnb+d+WNswlqW2aZ1E5hfTxXB/Cb721mq6eGCX4XtwXDeeIE2hwEcVfEXgjkC3isPjosbLFBJNKV2eszj5N0vKR/RB4zhN3KyoK0vbBlavOUAXtMAH1ueFWrrX/gYq4ptmxNzNsMbS3iGlOSx6/FuU77j1MPGtpDAAEEEEAAgd4IELKP6cqBh+wHSVpU/8UlYVwaZqhbwZhYFmZpD5Um7763CpOTHK42uRGwSzETr1L1wdqQGXkip9ei+1NkwxuGoN1r190vC+S9EGtb2zuzhwAvkOTa7GwzIkDAPiMdwWUUCnicHijJM2ljw/ULwiIQ38N2PYGY+us/CguAXlrBzguO3Dh7yuwn+Q5tXRv/HpJuKcklRt5Toa1Jd00ZsPu1Pz8h9lPqcVvbDyQeHxapLXKKLfETMx7aeoDgsXK6JH9wHbd1efHdScc1xyOAAAIIIIBAvAAh+xgrB6qesbxu3aI1TvtcZzs3XF+9erW8qOlQt4JFcAnXFw8Kf8f090KvXdD0NvSA3SVaj5Tk2eJNbZ6p/rGsMsLrs8V7z0tQ7cCZ1R3DBE9/X3cZoSY3z7Z3RnZskyeh7WoCBOzVvNi7fQGP0UOy12/eViFcdwj3sKysxYXtX+7Mn9Gzf1dL2qjgSl2H8cmRs/79j/+HSu66SnspAGNmZf9Vkj84ejHUom0zSa6xbreirc0PQa/JnlS/ouR6nhH5UMO/Xx+UVDRtJ9Zq0r6LmZl/jCRb80bKpNocjwACCCCAQP8FCNnH9PHAQnaPg0WrvA49XF+2bJm8qGnORri+GGVrSV/JvvfeuqW/Ntv8btnSLUWfxhPbvp8F7DeNPqLajg6m/Z3yrZJ+IsnfdVNunhDqhW8dfjtT8SSypjZPjPSkxj82dQLarSZAwF7Ni73bFahTFsZ1up4qyaUkZmXzq0N+4n3nUJ/rLmG2t2tp3yjMjvaHPs86bnqLCWer/IP+oBBAF113nRnxkzjEBLVVSo2UldTxtbb1EMELvLh+vuuQj9uqBuIxC52+TNLrJumUiGNjFjiNfXAQcTp2QQABBBBAAIEBCBCyj+nkgYTsLgmzaCIJ4TrheoW/+24T1oDbpcIxk+5a5fv4pOeapeOvG97U9ppxTWzOJVaE/myi/YVt7pZNEv2vUD6mqfOdKOnBTEBrirdauwTs1bzYu10BL7TpOlixZWFchsR1qPxUcpY2L9DhhTCLarU5NH1sA09Q5ztsEero7VCA8ytJe0hyWZCYLWa2uGcbuy7Zl2MaTLBPzEOEKqVGHpI9HPlsyXX9IizA4vptTW4xJWv8ipv70NcUs8UsmupZ/P59vDqmwRr7+MPUp0vq1nlNhT2zDxDfrtE+hyCAAAIIIIDAcAUI2cf0vWcwu0zImHIxR2Xh9KI6Mh0aRoTrOZ01Zua6+3mOmuuLwHaX5ABz85bH/VADdo9BlwVuIqf8RFbh4OCweGmb3el78UQyB/vXbujEziu87iDblAWaGLhTviVO3xOBu0s6qcI/Zv4Ly8HqX2bw/mNmHVcNRevcpgP8j5Qc+FFJT6wQ9MfU8PYpXUPtOS08WY29niozzl0T3PX2vGJ80eb7e0edjqlwTMxs86oPa1w//4RQd3/cpbhGnVdw/0GFa62ya0zI/80QwHtFdzYEEEAAAQQQQKCKACH7GK2ehuwuibmouDoz13NnrhOuL/7dcE7mCWKu0X2DKn/RJNp3iAG7JyMe11AZHpeDeZWkKxL1T51mvACqHx4UrTdWp10fc0YYr/7OzjZFAQL2KeJz6rECDjK/JMmvY8VsL5L05hbC25hrGbdP2azqpmd5ewHSz2dP4O9WcBO+Bpce+UKFG42p4e3m2prhHfMQwdfzOEl+mBCzxd6j/2FzyZzfxDRaYx9/uPNDJ9dZK9rqfCBziSJ/8Sza/BBrUf3KGvex8BD7+tU5f+iZxvkT3AJNIIAAAggggEAHBAjZx3SSZ7B7ZnNPZrIvCte33XZbrVy5crALmrpf/aZCTs11h+ttLNrZgb8e/nWJfrP2hZJeHsq7TuPa63yfm8Z1pjynJ8C5bnnq7YhsEuYrJV2euuEa7XmmuSfkNbEAqis5+EEC2xQFCNiniM+pcwUcInoG7t4RPn+X9LwwO3rWFz2MKTPS5Cxv165+V4lp3RnCMffmUzddxzvmIYKvo07Y/8BQa77s78xnZjX13x0xduvs4lp0frWt6Brq3JuvJWYG+dmS7iPpgjoXX3DM9lm7p4R1Csbt1vQM+sS3RHMIIIAAAgggMKMChOxjOqYgZPdKmC7d0IVyMYTrC/q3IFx3v3pBU7Z/Czhcf3UI2KfpMrSA3eVNT5a0cWL0D4WyMH9O3O4kzXkmu8sgX3+SRnKO9Xd0v7UTW+o38elpzgJlYRFKCLQp4PH44gqLKbqW1RtmfOb6yC+mdval4S/FHyZGv32op+da8EVb3XA4pra7z3tRqKHtoDb15rHjAD9modi3hVr9VR7KxM4e9z9ofjiU+guIVx/3Wx1F9fNtWvchTUwNdLdfx66or68VrtkLExdtVUsXpR5ftIcAAggggAAC/REgZB/Tlx0P2XPDdZeF8Qz2IW4l/Um4vv6g8Hdarxl2hxkYK0ML2L8e1hBLSf9eSZ5kWOU7f8rzF7V1z1BdIHX5Ic+Od9latikJELBPCZ7T5gq49MVXJG0S4fM+SYfMaM31vMvfKKsn5ieoLmFStKUOMGPfCHCo79nJl0TY5+0SU2LExx0r6fEN9FvsgriTPMSILT/jp+++nlS1wmNDaD+Z91Prb9Tsw5gZ8n5r5NHhLZOap1nvsJh+q1O6KMW10QYCCCCAAAII9FeAkH1M33YwZHd67gVN16u57lB97dq1/R3BJXfmflyyJLf6CzPXF9v5+6nzBU86moVtSAH7bhN8fx3XV37Y5nIzqd+8Tjk2PJPdb6d7PbRU2+/ChLy6mU6q6xhsOwTsg+36mbtx/8XyqWwxyftFXFnqADPilEl2iQloUwaYDtffny1M+ciSq3eA6ZrkXsSl7hZT5mPU9iuyhyivl/S3uidbcJyDYc9wdhBdtvmVv/+s+SQ7ZjHQ0fm9gImfHl9VdkElf76hpJdEzsz3Of2U/q81zxl7fy7X4g8E36p5ntFhsQsZewFWh/qTWk54uRyOAAIIIIAAAj0TIGQf06EFIbvf0vTM59Rva9YdWrnh+tKlS+WZ60PdXGvdNfVzNsL19VH8/dElZ70e1KyE677CoQTs1wkLm8ZkQLG/zp5Q96jwBn/sMdPaz7mE1zlLub09jOmUbdJWpAABeyQUuzUu4H9EPMO7bJtkBnJZ203/eWyZkRQB5paSjo6sZZ9qVrlL9hweieh/SLzw618i98/bzeHzs8MCtxtEtDPpLH2fwv/4exHYmPP5gZFLn/w24trydvEHvv/JFmQ5NOL4VL8XMbPYfTkeo/tmq5WfFnFtebvcN7zNsHnJ8Z6V732/VvM8HIYAAggggAACCBQJELIX6HgGdM7Cp7MSshOu5/Qd4Xr0X3heaNIlNbye2KxtQwnYdw2TtlLmkp7k5n7tyuYSr89KeLF+i37rbB2ByxK2SVORAikHcuQp2Q2BRQKxi1P6QD/l86zsWdj8Cs7VFS8kZha7m7wye6XpKWFWeZW6Yf6ddiB5TPYPS1nNdZ8nZV10P0A4Plug5N6RJn4T4aBs4ZELI/efv5trkvvp7MMij00V1Nr3LRWeCvu1NN+jp9BU6Uffn1dSj1ns1wSp1iNwqP/h8NS/jNYPRzxj/qgKbyP4oYhLO70x8o0DLxjrD0l1Z+WX3QN/jgACCCCAAAIIELIXjAHPhHZou2CbdsjucH1R/Rdmro+due7vFV6olu2adQhfEGYOpyzPkdJ2KAG7y/IcnBDO37ld9rZLm9+c+KkkP/BJtb0wZBap2qOdSAEC9kgodmtUIDZ0bvQiajTup90OlKts/gvUq0bvF3nQ6WEG8zdLQkwHoy654eDSdcxitpTlaEbniy37Mf/6/IHPs9nPKQmhHc7uFBbCfWLMDc7bJ1UA7SZj69rPv8TvhYdDnv1eNGvf/7D6A59n5seUvPE5UpdMqlLux+c/I5vR/nxJRWPUfbeXpDdJ2iWy734S3hio8wAm8hTshgACCCCAAAII/FOAkL1gIMzNzWnVKn9kX2+bVsjuWuuL6r8Qro8N171WVuoyFF39a2MbSV7zzN/jZzkLG0LAfudQHsYTy1JsfwqlcV1etGvb/mGS26aJLvzbkh4cJlMmapJmYgRm+S+VmOtnn+4LOHD+dKjp3LW7qROw+x5vH2qCxcwwH5k4lP1cNmP7rGwBzf8L/9ELp94lBJd+vSqmbMl845Sh8/x2YxauzOvrK8LK7Xn36Pvcs0LoPL/91DXf3bY/nH0p+4fwNhUHrR9qnJnVrvxq9sHuO2FmtgP73cNsdbdbZft5CKHPq3JQxL51+nA0Rl025txwju3Cve1Tse9SlEmKuE12QQABBBBAAAEE/iVAyF4wGMaE7D7CK2m2VZOdcD2nj/zww/2Ts/k/LnoyMsDfeQeXXtPJM3vv0IH7H0LA7gcdz03YF18Jb/JXeWs84eknbsrlkt3vqbYnh8WfU7VHOxECBOwRSOzSqMBds9d4TskWvdyk0bM003jdgN1XUyfATHkXTYTOo+vz3ytetduLblYN/VPeo9tKUet93DXVDdlT3WOTIbT78MXZYj+vS3WxFdpp4s2KCqdnVwQQQAABBBAYsAAhe0Hnr1ixQsuXe0L0oq2NkD03XD/ooIO0cuXKwQ5ZwvXSrnc5IZcW9Yzermx9D9ivH95erzLhsKjv/hjylS92pYNzrtMTCj8v6WaJ7sFrmHmCIluLAgTsLWJzqlyBp0tyneUubpME7NMKoR1eeqV0L6bR5NNd398jw6tOsaVOUo6Btu7Tr7T5DQy/QdDm5truHn8uPdPU5rIuL5H02qZOkNNuW/3W4i1xKgQQQAABBBDomAAhe0GHFYTsTc6WJlzP6ZOCvlgW3pju2K9e0su9Ufgu41nSfmu+S1vfA3a/TeA14/x9M8V2oiSXHXbQ3tXN+clnEi66m3Ktva6atn7dBOytk3PCeQIef0dLOqCjKpME7L7ltkPoSyU9JnuS6den2truJukjkm7d1gmzxWEdPrtGu8uwtLH5lUOvVO7FTNvYXGLmUS29iusx6kVJ/Qpf028juMTM47PXNj/R8MOfNvqIcyCAAAIIIIBAtwUI2Qv6r+WQPTdc90z6ww5zNw1zKyjZM/Rw/TpZuconZaU4X5V44cg2B1rfA/aTJN0/IahrmB+XsL1pNfXQMHkvxfk9mfJwSa5cwNaSAAF7S9CcJlfAq3Z7EQovftjFbdKAfXTPO0v6mKQdGkTwLOtnSfpVg+cY17RfAfMipl64s+nNQfcrs/p6lzV9ogXt++/SfcOMfd9vU5u/RbxB0lVNnWBMu/4ddcmfph6UeEFTP/z5fsv3xekQQAABBBBAAIFxAoTsBWOjIGRPuaimJ7Asqv/ikjAuDTPUbdmyZVqzZk3e7Q85XPf6ZJ7c5clBnrTT5nZO4u9JfQ7Y/V354iz89YOQFJvX/nJ5lT+kaGzKbWyWZUIfleT1y1JsXq/ttikaoo04AQL2OCf2akbg5pJOl7R1M8033mqqgN0X6tfWHEC7ZnjKV9js+/zsL+lvzcCs4J0kvTUsypm6c/wA4eWSfpq64YrteTa7P9T5i0XKfvQTeZdrmeb9+X6eI+nVFRcsLSL0gwJ/efWDkbYfGlTsWnZHAAEEEEAAgQEKELIXdLpDdtcAX7du0RqnKUL23HB99erVWrrUk9qHuRGu5/b7jbNM4YMJy2tUGVzfDm9P/6jKQSX79jlgTzlL24yeof0/Ce2n3ZRn47tUTIrNs9h3nHKGkOI+OtMGAXtnuqqXF0rAvrhbHdC6/MfLstIqt6vZ6w4q/zcs5vLjGQjWF97GrULo75WtN695jz7MMwXeJWlVFvz+ZoJ2mjjU/fgwSYdm/0DuUvME7kfP2Hljtmjs2pptNHGY7801Nv3gpu6Mdvedg/pjs8VUr2jiImkTAQT+KeDali7v5N9bzxjyzBgvKu4fr4/h2V7ex58H+UzIoOmzgL9k+udvWdmAv2Zvu7ksmf/9uTL7t/ry8Oab/3+vBeIfNgTmCxCyF4yHhkJ2my9aTZVwPXfmup9u+LN57pT2nv8qe3au7/2pkhyyt719Mqv7/aJQuvN3E363nX/tfQ3Y/XnUD0Jcgz3F5n/X75C1l/LhRorrmqQNrx3wy+yhwcaTNDLvWD988Bv+Ta6/l+hSu98MX6a634fcQX8F/CFhd0n7hTI6XlH6hgtu118G/YqV63K7tvqXwz/w/gI565v//vFDlvtk9dL9OuMe2UMB/4Ny0wUX7i+6XqTjwmzfUzKL1VnNttM69BqYSyHtFurMeSVvv7Hh+56/+Yu+y/d8J+tzr37ue/xZCAJmuR+3CG8kjPovb4z6w+YloSa+x6f70GOWDQEEmhXw37EO0f3jv3O2zR7abZMtLL5l9nDSv7v+u8lvpvgVXe/b9DoLzd4trSNQLODPEv5yeXV4Y8oLofmzhf89Oi98dvL/Pwrf+SLKiFooQMheMCYSh+yeYLKo/gvhOuH6vCHoST4PDxN+bjGFv678b8rrwkSo34bzOxRd+B2v7qX1NWD3A5EzwqSPujbzj3M+4M+3Xcg+Yu/Xn8n9fflesQeU7OdSrC6d1OUFYBNRNN8MAXvzxpwBAQQQQAABBBBoS2A0G93B+mjW+vbZGyO3D2t9+CGff/wG0Shkd7juHz4XttVLnKdNAYflo5npfjvMXzJ/H4J1h+suv/ZDSWeHzWrPvwAAIABJREFU2eye0e4H36NZ721eK+eabQFC9oL+cU1wL7w5plzMUeFBVlkPE64vELKnXXNqrnvm+pIy0B7+ud+ifeEUFzD1vyF+E/f1C2YF+yGtJzGk2PoasKcuD+O/V/q4GMNzJb0l0eQXysSk+I2MbIMvUpFQ7IYAAggggAACCHRAwMG6Xyu9Qai76NqL/gLu8lxbhTeh/DaUZ69fO8xwZwZ7BzqWS5xIYDSD3cH5n8Msds869FtWnnV4fijH5tJ6nu3lAN77eX82BOYLELI3F7L7Dc5FxdWHPHO9IFx3ORi/QTq07Z7hTeZp3bffetpXkuuuz9/8OcoBu98QTLH1NWB/d+b09BRA4d/xJ0pymZ6+bZ6V/92EJYeeln0HeF/fkGbxfgjYZ7FXuCYEEEAAAQQQQKCegINzz0x3mH7f8DOase4Z7a65PqrNPprtzufBetYc1S2B0Yz00Yz2UT32y0LQ7pDdpcxODqG7ZymyAHe3+ritqyVkL5B2KOyFOCvOZF8Urm+77bZauXLlYBc0LXAcarjuUeeA/athckBbv++j8xyXrfv1nPBAduG5CdjLe8OTP76Q9xCt/NDcPfxA3A/kXIq0j5vLxd4m0Y05XHfIztawAF+oGgameQQQQAABBBBAoCWB0doWrk26Q1jHw2t5eH0EB++pFkxq6XY4DQKtCPwpLHbqL+le48U/nsV+bpiRSD32VrqhcychZC/ospJw2ItSurzJaCNcX2BpvyVLcqu/DDlct5LXtfJDUC/W3tZ2qaT3Z2/9vTaUEcs7LwF7eW/44chHwnpA5XuX7+EHHvuX79bZPY6V9MhEV39WVgrvUZJ+nqg9mhkjQMDO0EAAAQQQQAABBLovMJqNvnP25fPe4Uuog3bXX/eM9o3CzPXu3yl3gEBagdFMdtdePyfUYv+mpK9li+h9n1rsabF71hohe0GHRobsueG6y8J4BvsQN9da9xsAOdvQw3WTtB2wn5mVC3uFpC+VjEUC9vJf1mdnZQrflqiuuM/mGvgvLT9tZ/c4RNI7El29P+ccIOnjidqjGQJ2xgACCCCAAAIIINBLAX+xc4Du+ut7SvIiUv527lrr/vGfsSGAQLHAXyWN6rI79PtMCNldh91/xkx2RlCeACF7wbgoCdl95Ho11x2qr127drAjjXC9tOvbDNhXSTpYksPJso2AvUxIeqekZ5bvFr2HZ3f3sf76CMBvoH5C0s2jRYp3/K/sc4z/vWJrUIAZ7A3i0jQCCCCAAAIIINCCgAP0UZju2ev7ZbOt9ghlYfwa9QYtXAOnQKDrAl4I9crwc6qkEyWdEhY89WKoDtnZEMgTIGQvGBcFIft6Ry1dulSeuT7UrSBcd9Drsjps7cxg/1a2uORbs1J7H63wYJWAvXx0emHYu5TvFrWHF5u9f3jLLOqADu504zDj/D6Jrv1zYYHeRM3RTJ4AATvjAgEEEEAAAQQQ6LaAa6t7IVP/3Ct86bh7CNZHpWO6fYdcPQLNC4wWQXXQ7oDlpDCD/QJJ/nGtdjYExgkQspeMDdcUz1n49J9HEa6PLQuzXNIKfu3+JdDkDHb/Hf9qSe+W5LrrVTYC9mKt64R1F7aoglqwr98we2qNfkp0+taaeZekZyQ6208l3VXSFYnao5kcAQJ2hgUCCCCAAAIIINBtAc9S3zEsbOpFpDyL3bXY2RBAoJ6AFwRzDfZvhAVPveipZ7ezIVAkQMheMj5cW9wztedvQw/XV61apbm53Anq/o+evc72b4EmAnY/XPVD1VeGBVTreBOwF6vtIMlrm1y/Dm7OMa/JSvf8R4U3DBKdtvVmDs3WUXpjorP+Opvx/3BJX0/UHs3kCBCwMywQQAABBBBAAIFuC2wWZqV4Zsro57bdviWuHoGpCniml19n9wJ33wk/XgSVDYEyAUL2EiGHyQ6VvRGuE66X/UIt+PPUAftFkl4k6dgsYPd6G3U3AvZiucdJOiqsFVTXeP5xT5L0oRQNzXgb+4f1YFJcpicJeKx7VjxbQwIE7A3B0iwCCCCAAAIIINCSwA1CaRjXXb9TVrNxp2zW27YtnZvTINBHgXWSfijJM9ldj90/f+jjjXJPjQgQspewOmR3uZgh11xfsWKFli93BZhFmxcpX3+afyPDtJONpgrYXQLm5BA4XphAgoB9POKGkt6ULSL+3KzcUar80QuA+g2zvm8e7ynv872Snt53tGneX6oBPs174NwIIIAAAggggMCQBTaXtGf4uWMoFeN67GwIIFBP4PxQGub7YaFTl4v5fb2mOGqgAoTsA+34mNueP4t/wf6E68WAkwbsXmPj0yHwdVmYv8X0V8Q+BOzjkbxOkBcN3zvCMXaXJaGme+z+Xd3Pb6OekbC0zmmSPBmHrSEBAvaGYGkWAQQQQAABBBBoScABu7+UL5XkgP02km7Z0rk5DQJ9FPCMxp9J+kGYSbqagL2P3dz4PRGyN07cvRPk1aEPd0G4Xt6dkwTs35X0WkmfKD9N5T0I2MeTbSrp/7ISMQ7FU2xrJd1lIP8me1HYz0u6cwq4bMHUX0m6xQBq1yfiqt4MAXt1M45AAAEEEEAAAQRmScABuxc2HS1u6sWktpmlC+RaEOiYwHmSfpwtCOYZ7J697h9KxHSsE2fkcgnZZ6QjZuEyCNcn7oU6AfvFkg7JJiB8cuKzj2+AgH28jUNiB7uptlOyRWn3kXRFqgZnuB1/vn9f9rD/kYmu8c+SbirpskTt0cwCAQJ2hgQCCCCAAAIIINBtgetL8pdO/3iWy86Stuv2LXH1CExV4JwQrnvG4zclnc4X0qn2R9dPTsje9R5McP1jwnWv9zBHzfVo4CoBu99C8mq6H5XkWc9NbgTs43U96cMPrFNtH8wC+2dMuChtqmtpup1rSXqepDckOpFLIvk7wo8StUczCwQI2BkSCCCAAAIIIIBAtwWuF4J1h+u7ZrUu7xbqsHf7rrh6BKYn4DDAdU/9873w88fpXQ5n7oEAIXsPOrHuLRCu15VbdFxMwH6BpKMlfUCSH5a2sRGwj1e+T1hQNkU/uIb+oZLeNqAyJ/tL+kwKPEn22zebkPOFRO3RDAE7YwABBBBAAAEEEOiVwHUl3Tr7Qrl9WLzIX2Zcn5INAQTqCXw7WzT4K5JODQGNQ5qr6jXFUQj8S4CQfWCDYd26dfKCpmvWrFl45565nqom9ZBUiwL2SyUdkZXAOFLSb1pGIWAfD/5MSe9M1B9/knT/sPh4oiZnvpn9ss/0x0lKMTn6H5KeIOkjA3pA0WoHp+ikVi+YkyGAAAIIIIAAAgisJ3Dt7MvLzcKPF0nzbJd7JfowDjUCQxPwF9CvhxljXtz0kqx+768luXYpGwKTChCyTyrYkeMLwnWn7f63mq26gD/beE2M0eaSF34YekyYlZuy1neVqyNgH6/18rC4bBXPcfv6TTKPgbNSNNaRNm4j6SeSNkh0vS4343+HmDSQCHR+MwTsDaDSJAIIIIAAAggg0KLAhpI2k+Ra7P7i4dku/l//N//4z9kQQKBYwEHN5eHHAc4JIWgf/Tf/ORsCKQQI2VMoznAbDtddFsb/u2AjXJ+s3/aQ9PHQhB+Auh73mTOwRgYBe36/epHO10t66mTd/q+jf5/1/06SLkrUXheauaEkv52RKmD/sCS/VeDPNmyJBQjYE4PSHAIIIIAAAggg0LKAP895Frt/7prN7tpb0u5Z/dFbZV8+t5a0ccvXw+kQ6KLA1ZJcu/f87BX008KsSAc3fwmz1z2znQ2BVAKE7KkkZ6wdh+pLluRWfyFcn7yvtgg1pD2D2aW8ZmUjYM/vCX8G9UKzqd7Y8Btl/mw7pDfKXAbyD5K84GmKzRMI/Kbr71I0RhvrCxCwMyIQQAABBBBAAIH+COwo6e4haL+DpNtLuoGkjZjJ3p9O5k6SCnhmukP0yyT9QNIPw4zIb4XXspOejMYQmCdAyN6z4eBa6565nrMRrvesrxfcDgH7+ID9i1nN79sl6n4/BHdoP6TtOpJc+sif5VNsV0jaWdK5KRqjjfUFCNgZEQgggAACCCCAQH8EPLtrm7DgqRc69Y9n+9xEkl/VZUMAgfUF/Mq5a6z7i/t3spld380WATtb0nnZa9QXg4VAwwKE7A0Dt9U84Xpb0jN5HgL2/G65Z6iZn6pU4RADds9cP0PSnRKN/Csl3SNMKEjUJM2MBAjYGQsIIIAAAggggEB/BFwmxrNdHKj7i81uoV6lF0m6JQuf9qejuZMkAi77cqGkn0n6kaTTw4/rnbpkzJBeQ08CSiO1BAjZa7HNzkEF4brLY8zNzpVyJQ0JELDnw3pNoOMTmrss0K4J2+tCUw7YvyRpr0QX6881Dti/l6g9mpknQMDOcEAAAQQQQAABBPoj4M92/rmepB0kuWTM9pJuHQL2TbMFpzYJ9dpHZWP4PNif/udO8gVG9dNH5WBcEsavSXsml2fEnRNmrf8klIX5oyQfQ911RlRbAoTsbUknPk9BuL48+/d4ReLT0dxsChCw5/fLw7JyJJ9K2GVe4PYxCdvrQlOeOOMyO6kCdt+zS0l6VjxbYgG+UCUGpTkEEEAAAQQQQGDKAv585xkvN5R0I0lbSrp5+PH/7TIym0nywkme7e79N2B2+5R7jdM3JeCQ/O8hLPes9KskXR5qmrqu6UXhx/+3F/3yjwN4wvWmeoR2xwkQsndsbKxatUpzc7kT1P0fPXudbRgCBOz5/fzgrFThcQmHwAezh+JPSdheF5ry5/OTJS1NeLF+s+DEhO3RVBAgYGcoIIAAAggggAAC/RZwmO6w3WVjvDiUf/z/j2az+8M7AXu/x8CQ724UsDtk94x1z053iH5+qLPucjCuw+7/zobAtAUI2afdA5HnJ1yPhBrGbgTs+f38ouyz5hsSDoEPZGXdDk7YXlea+p+sbN3LEl7sQyV9NmF7NEXAzhhAAAEEEEAAAQQGIbBxmK3usjFe6NThumev+797pvtoBvsgMLjJQQqMZrB7Zvqfwiz20Wx1l4rxrHb/dzYEZkGAkH0WeqHgGlasWKHly10BZtG2LJtpumbGL5/LSy9AwJ5venj27+tLE3IfIem5CdvrSlPPlPTOhBfr0j2fSdgeTQUBZrAzFBBAAAEEEEAAgX4LjAL0DSWNfpi13u8+5+7yBebPZnc99tHPKIDHDYFZESBkn5WeWHAdLgnj2euE6zPaQdO5LAL2fPdXZyXXXpmwS/5Dktsc0ubP7U+XdGTCm35E4tr4CS+t200RsHe7/7h6BBBAAAEEEEAAAQQQQACB/gkQss9Yny5btkxe1JRwfcY6ZvqXQ8DeTsD+aEnHTr+7W72CJgL2J0ta2epdDORkBOwD6WhuEwEEEEAAAQQQQAABBBBAoFMChOwz0l2E6zPSEbN5GQTs7QTsQyxt0kTA7vpWK2bzV6nbV0XA3u3+4+oRQAABBBBAAAEEEEAAAQT6K0DIPuW+HROur8sWSp6j5vqUO2c2Tk/Ant8Pb8kWEX9+wi56uKRPJ2yvC025pOMzEpeIeVvifumCYyvXSMDeCjMnQQABBBBAAAEEEEAAAQQQQKCWACF7LbbJDyJcn9xwAC0QsOd38tGSHp+w/4cYsJvvaZJeJ2nzRJZvlnRoorZoZp4AATvDAQEEEEAAAQQQQAABBBBAAIHZFiBkb7F/1q1bJy9omlNz3TPXl7R4KZxq9gUI2PP76ERJ+yTsvqEG7PeTdIykmySyJGBPBLmwGQL2hmBpFgEEEEAAAQQQQAABBBBAAIGEAoTsCTHHNVUQrnuF02UtXAKn6JYAAXt+f31O0oMSduVQA/atJZ2SLUy6TSJLAvZEkATsDUHSLAIIIIAAAggggAACCCCAAAINCxCyNwjscN1lYfy/CzbC9QbdO940AXt+B54gad+EfTvUgP162ZsA35K0YyJLAvZEkATsDUHSLAIIIIAAAggggAACCCCAAAItCBCyN4DsUH3JktzqL4TrDXj3qEkCdgL2JoezA/bTJN0x0UkI2BNBErA3BEmzCCCAAAIIIIAAAggggAACCLQkQMieENq11j1zPWcjXE/o3NOmCNibD9h/K+nJkj7b0zFUdFsE7B3pdGqwd6SjuEwEEEAAAQQQQAABBBBAAAEE5gkQsicYDoTrCRCH3QQBe/MB+08lPUXSqQMcagTsHel0AvaOdBSXiQACCCCAAAIIIIAAAggggMACAUL2CYZEQbi+StLcBE1z6HAECNibD9jPkLS/pIuGM6z+dacE7B3pdAL2jnQUl4kAAggggAACCCCAAAIIIIBAjgAhe41hURCuL5e0okaTHDJMAQL25gP2z2cLfe4zzOElAvaOdDwBe0c6istEAAEEEEAAAQQQQAABBBBAYIwAIXuFobFq1SrNzeVOUPd/9Ox1NgRiBQjYmw/Yjwsz2GP7pE/7EbB3pDcJ2DvSUVwmAggggAACCCCAAAIIIIAAAmMElkpavfDPVq9eraVL/Uds8wVWrFghh+zr1q1bCMPsdYZKVQEC9uYD9s9IeljVjunJ/gTsHelIAvaOdBSXiQACCCCAAAIIIIAAAggggECOAOF6jWFByF4DjUPyBAjYCdib/M0gYG9SN2HbBOwJMWkKAQQQQAABBBBAAAEEEEAAgRYFCNcnwCZknwCPQ0cCBOwE7E3+NhCwN6mbsG0C9oSYNIUAAggggAACCCCAAAIIIIBASwKE6wmgvdip67GPKRdzlKRFdWQSnJYm+iNAwN58wO7yVw+WdEV/hk30nRCwR1NNd8chBez/mC41Z0cAAQQQQACBGRQY0mehGeTnkhBAAAEEagoQrteEyzuMkD0h5vCaImBvPmD/vqQDJP1weMNLBOwd6fQhfakkYO/IoOQyEUAAAQQQaFFgSJ+FWmTlVAgggAACDQoQrjeA6xnsy5Yty5vJvkbSHDPZG0DvR5ME7M0H7BdLOljSCf0YMpXugoC9Etf0dh7Sl0oC9umNM86MAAIIIIDArAoM6bPQrPYB14UAAgggEC9AuB5vVXlPQvbKZBwgEbA3H7D7DA+T9JkBDjgC9o50+pC+VBKwd2RQcpkIIIAAAgi0KDCkz0ItsnIqBBBAAIEGBAjXG0Bd2CQhewvI/ToFAXs7AfvDJX26X0Mn6m4csH9T0k5Re5fv9GZJh5bvxh5VBYb0pZKAveroYH8EEEAAAQT6LzCkz0L9703uEAEEEOivAOF6i31bELJ7wdNllItpsTNm/1QE7Pl9dKKkfRJ231AD9i0lnSZpSSJLAvZEkAubGdKXSgL2hgYRzSKAAAIIINBhgSF8FvI9biBpw/CzUfj//d+HcP8dHp5cemIBfx/4e/j5m6TRj/8b3xUSY9NcUgHC9aSc8Y0tWbIkryY7IXs84RD2JGDP7+UvSHpAwgEw1IB9L0nHSrppIksC9kSQBOwNQdIsAggggAACCHRSYAgB88aSNpG0qaQbhp/rSvJ/v1YI2Yfg0MkBykUnEXB47p8/h5+rJP0u/PxRkv//PyU5E40gkF6AcD29aaUWvfDpmjVe53S9jZC9kmKvdyZgz+/ej0h6bMKeH2rAfpAkh+L+DJ9iI2BPoZjTxpC+TDErpaFBRLMIIIAAAgh0WGAIn4U2Cx/KPfNla0nbSNpckms6OmgfzXAfgkWHhyqXXlNgNGvd/3ulJAfqv5d0nqTzJV0agvbLa7bPYQg0KUC43qRuhbbn5ua0atUqQvYKZgPalYA9v7OPyP6NfXbCcTDEgN1voD4jm71+ZELHw7NJBS9P2B5NBYEhfZEiYGfYI4AAAggggMBCgT5+FvI9eWb6jUKw7tqNt5B0c0n+v/0zCtc9i90f3ikXw+9GXwVGs9ddBsaz1D1b3WH6r8LPRZJ+KeliSb8NYftfKBnT1+HQqfsiXJ+x7hoTsvsqXRvZM9rZhilAwJ7f76+W9MqEQ+Jhkj6TsL0uNOXyjk9PHLC/OPse8MYu3HzXrrGPXyrH9QEBe9dGJ9eLAAIIIIBA8wJ9+yw0CsodoO8oaSdJ24cv/7eaVyrGAbxrsfuDe98Mmh81nKGLAv4u4Jrrfw1lYjyb/QpJF0o6R9LZkn6cvc7+kzDLfRTMd/FeuebuCxCuz2gfrlixQsuXL8+7ujlJi6a4z+htcFlpBQjY2wnY95d0XNqum/nWmgjYHyLp+Jm/8w5e4JC+UBGwd3CAcskIIIAAAgg0LNC3z0LXlnQdSTeRtLuke84L2bciTG94NNF81wT8/cAB+88l/VDS6eHHZWOuDkF81+6J6+2+AOH6jPchIfuMd1D7l0fA3k7AfoAk13Uf0uax9czEM9gfKumzQ0Js61779qWyyI2Ava1RxXkQQAABBBDojkDfPgu5/ItrrN8m+/B852ymz10k3TIE7q67zoYAAusLuB77r0PQ/h1J3w2Bu2u0u2wMGwJtChCut6k9wbkKQnZPb18xQdMc2j0BAvb8PnN5GJeJSbW5vdemaqxD7RyauKTLEEvttNLdfftSWYRGwN7KkOIkCCCAAAIIdEqgb5+FXBZmN0m7hpnrt5d0/XnlYDrVOVwsAi0IjMrG/CHMYvdM9jMlfSuUjGnhEjgFAv8UIFzv2EBwyO6FT9etW1R+nZC9Y3054eUSsOcDeub1Oye0nX/4e0M98oRNdqIp10t3yJ5qo0RMKskF7fTtSyUBe0MDhWYRQAABBBDoqUAfPgv5Hlwaxj8O1u8bysN45rrrrnshUzYEECgW8AKoF0g6X9Jpkr4SgvY/h1IxTNZhBDUpQLjepG6DbROyN4jbnaYJ2PP7ykFuylIkH8jeNju4O8MiyZW6BvsXJd0nSWvXNOK2Vidsj6aCQB++VMZ2Jh+KY6XYDwEEEEAAgeEI9OGzkD98e5b6ZpLuLWnf8L9e6NT/zX/OhgACxQKeyX55+Pl69rDqhOxhlf/3svDf/OdsCDQhQLjehGqLbRKyt4g9m6ciYM/vl/0SL6b5PklPm80h0NhVefKMA/a9Ep3h71mf3FXS9xK1RzPzBPrwpTK2QwnYY6XYDwEEEEAAgeEI9OGzkD9830zSFpKWZTWk95e0BwuaDmcQc6dJBfydwcG6Z915htcl4ccz2dkQSC1AuJ5adErtrVmzRnNzc+PKxRwlaVEdmSldKqdNL0DAnm/qv9/8Nliqz9r+d9kLdA5pSx2wXxnedv3xkBDbutdUA72t653kPATsk+hxLAIIIIAAAv0U6MNnoetK2j787B5e/fTipmwIIFBPwIudOhQ4VdLZks6RdFW9pjgKgbEChOs9GxyE7D3r0PjbIWDPt9o5/DvqNypTbGdJ2iVFQx1qY6NgePdE1+w39VxO8meJ2qOZeQJ9+FIZ26EE7LFS7IcAAggggMBwBPrwWchfXByo3zl8aPYH5x2G04XcKQLJBX6SlVo6I/z4NervSvpj8rPQ4JAFCNd72vte8HTZsmV5M9nXSJpjJnsvO56APb9bbx3Km2yXqNf9sNsTSoa0eR2lX0i6caKbtqHLSV6UqD2aIWBnDCCAAAIIIIAAAv8U6EPA7vrr95S0W5jZ4xlDqb7MMEwQGKKAv4D+XwjWT5fkH9diZ0MghQDhegrFGW6DkH2GO6eZSyNgz3fdJgvEj5Z0r0TsLrO0JFFbXWnGb6n+XpJLxaTYjpf0pNBmivZoY55AH75UxnYoM9hjpdgPAQQQQACB4Qj04bPQ5mE2imekOFz37HV/qWFDAIF6AudJ8iz272cll04JNdn9BZcNgUkFCNcnFezI8YTsHemoNJdJwJ7veENJr5d0cBpm/UrSVpK8UOdQthtI+o2kDRPd8BGSXibJtdjZEgv04UtlLAkBe6wU+yGAAAIIIDAcgT58FnLA7sVNHdzcUdJtJN1yOF3InSKQXODCUJ/0B9nvlcs6eLFTAvbkzINrkHB9YF1eELJ7Jq7/3Wbh036MCQL2/H60y7MkvSNRN/tNMr+x+aNE7XWhGU+YOVfSBoku9j8lvVoS+Wgi0PnN9OFLZSwLAyhWiv0QQAABBBAYjkAfPguNZrDvOW8G+9bD6ULuFIHkAucvmMH+NQL25MZDa5BwfWg9Pu9+lyxZkleTnZC9P2OCgH18Xz5T0jsTdfUQA/b7hjr2Kb6vOBPdX5LLxLA1IJCikxq4rEaaJGBvhJVGEUAAAQQQ6LRAHz4L+fXRPcLPLpJ2krRtp3uFi0dgugIOvn4o6SxJp4afP0z3kjh7hwUI1zvceaku3QufrlnjF2LW2wjZUwFPtx0C9vH+Xh/oG4m650+SHiPps4na60IzB2Rvpn440YX+LdTD97oybA0I9OFLZSwLAXusFPshgAACCCAwHIE+fBbaTNJdshkpd5W0a/jf2w6nC7lTBJIL/FTStyWdKek74efy5GehwSEIEK4PoZcj73Fubk6rVq1auDche6TfDO9GwD6+c24h6ReJ+s4BseuHv3kgddivJelQSf+TyO8vkrbLauK7DB5bAwJ9+FIZy0LAHivFfggggAACCAxHoA+fhTYJC5vuKMkzhUalYobTi9wpAmkFPHPdi5t61p3Ddi94yoJgaY2H0Brh+hB6ueI9jgnZ3coSarJXxJyd3QnYx/fFliHQTbVIpxdNfZUkh8V93/yG6nvCrP0U9+o3APydYUiLxKZwi26jD18qY2+WgD1Wiv0QQAABBBAYjkAfPgttLOlWklx3/V5ZKPgASXcPCyL5/vpwj8MZkdzptAT8XcFfOv3zrWwhtZMkufa6Z3pdIMlfTNkQiBUgXI+VGuB+K1as0PLly/PufC4r8bZoivsAibp2ywTs43vMb1m65Jo/p6bYvippX0lXpGhsxtvw7P+TwySaFJfqfrhDioZoI19gSF+4CNj5LUAAAQQQQACBhQJ9+Cy0kaQbhp97hy8ersnuWSr+2YBuRwCBUgG/eu5Z6ldJ+rqkE0PA/ruwwOlfS1tgBwSuESBcLxkJrke+dOlSHXjggdp222EuGULI3qu/LgjYx3eny5y4ZvogjajtAAAgAElEQVSDEvW4H3jfSZL/be775nKPLlXnhxQptuPCIqcp2qKNHIE+fKmM7VgC9lgp9kMAAQQQQGA4An34LOR7cMjuLzEO2B8qaVkI3G8U/mw4PcqdIlBPwK+b+wv7byWtDoGAZ7D7vztc57tEPdehHUW4HhGujxb79CxuQvbcmez+jyuG9svT4fslYB/febbxeHZZlxQTPvxvsp/K/bLD4yX20r2u0hmxO0fs59r1runO1pBAH75UxtLwoThWiv0QQAABBBAYjkBfPguNSsHsHEL2e0jaXtKtw8wXB/Cp6l8OZ3Rwp0MQ8Mx1f2H/o6SfSzo7m2n3TUmnSvp+CNb5HjGEkTD5PRKuVwjXR7t6JvvKlSsHPZPdC5+uW+e1TtfbCNkn/51sqwUC9mLp/SR9XNJ1E3WI1xzy2ih93zzr/3OJbtKfcZ6VfS/4UKL2aCZHoC9fKmM6lw/GMUrsgwACCCCAwLAE+vRZyPdyc0nbhXqNu0vyz81CqRjXamdDAIH1Ba4OpWEukXRa+PEX97WSLmLmOsMlUoBwvQTKZWFGM9cX7krIvkKE7JG/abO5GwF7cb/cPvzbev1E3fdoSccmamuWm3lJ9lDidYku0OvJ7C/pO4naoxkCdsYAAggggAACCCCwnkCfAnbfmGcHXU+SF0baO6slfd+w+KlrtPuLzWgmu1/THc1675sBQxyBPAFPthn9eCFTz1x36ZfLQlmY87NFgr8cFhTzq+deQM312NkQKBMgXC8Q8szsubm5seH66FBCdkL2sl+0Gf5zAvbizvFnzl9I2jJRH/53tiD5fyZqa5abeX+2yPpTEl2g38jz262eVMDWkMCQvlAxg72hQUSzCCCAAAIIdFigb5+FXIf92pI2D7PYd5C0JITsW81bDNVBvGe0e38bpKiL2eFhwKX3XMCBur8LuBTMn0Jw7lrrrrnuL/0O1z1j3TPX/fMHSX8O+/echtubUIBwvV64vibUUV5vhVMveLp69erBlovxDH8/jBhTLuYoSYvqyEw4fjk8jQABe7njdyXtUr5b1B6fyGqwP63nC536YcTRYbJMFErJTp+XtE+KhmhjvEDfvlTS1wgggAACCCCAwJAFRrPSHZxvFmazuxa7X8+9naRt5s1o90z3TUK4PprRPmQ77r2fAg7WHbD758pQa93B+nnh56eSfhhqr7tGqX8cxI9mu/dThbtKIUC4Xj9c90Lc3vxgi5B9niMhe4pfzdbbIGAvJ/cCmy8o3y1qj7Oyh+GP7Xkd9rtLOiaspRSFUrKTF03OXVE5ReO0cY0AATsjAQEEEEAAAQQQ6J+AP+O5HIx/XC7GAcbWkrYIr+g6fHe4fh1msPev87mjRQKjGeyjeuuXS/pV+PHsdc8Kdb11l4zxD2++MojKBAjXC4Q8A3vJEr88tWjzzPVRuD76Q0L2BUz2c836nJns9ptjJnvZr2frf07AXk7+ZEkueZIqg/RsbM/K7uvm0jD2SrU9QdKHUzVGO/kCqQY3vggggAACCCCAAAKzJeBZ6f7ZNNRfH4XqDtZdRmZUj3006322rp6rQSCdwGg2+qjuusu/eDa766w7bPeP/+/RTPd0Z6alPgoQrhf0asVwfdTSyiw0Pmh+s0MvF0PI3qm/OgjYy7vrrpI+lnBGtmdje1Z2X7dFfydOcKOeRPAoSWdO0AaHRggQsEcgsQsCCCCAAAIIIIAAAggggMDgBQjXC4aAy5t45nXOljdzfeFuuYHS2rVrB1uTnZC9M3/fELCXd5XfmPyspPuX7xq1x0mSHhi1Zzd3+lH2QGLHRJd+Qiip44kEbA0KELA3iEvTCCCAAAIIIIAAAggggAACvRAgXK8Xrq8KZU1iBsFh2U6L6gQTsueWi/GsVD/NYOHTmJHV7D4E7HG+R0h6dtyupXt57RT/nXxp6Z7d22E7Sd+WtHmiS6f+eiLIsmYI2MuE+HMEEEAAAQQQQAABBBBAAIEhCxCuNx+uj86QG7KvXLlSBx20XhWZQY1H17TPqclOyD4bo4CAPa4fHhcW7ozbu3gvL0ju9Qg+kaKxGWvjaZLeKWnDRNd1L0mnJmqLZgoECNgZHggggAACCCCAAAIIIIAAAgjkCxCu1wvXJ6mRTMieY+7yOy7Ds2AjZJ/+31wE7HF9sL2kkyVtHbd76V5V3o4pbWyGdnBJl30TXc8fQt373yRqj2YI2BkDCCCAAAIIIIAAAggggAACCFQSIFyvF657ZqnDr0k2QvYcvbm5Oa1atYiWkH2SkTb5sQTscYYbSHq7pEPidi/da60kl1Pp07Zx5vNrSZsluqnjJT1C0l8StUczBQLMYGd4IIAAAggggAACCCCAAAIIILC+AOF6wYhwyOuwNy8DThCuj5p1yO66MNvOP8/y5ct12GH+o2FuY0J2YyyhJvtUxgQBezz7YyV9JH73wj3/IWk3Sd9K1N4sNLO/pM8kvJAnZTPYP5SwPZoqECBgZ3gggAACCCCAAAIIIIAAAggg8G8BwvWC0bBixQo55M7ZvOjmohomEw4sQvYcwII+SPH2wIRdNrjDCdjju3wLSRdIulb8IYV7flDSUyX9PVF702zmutlDsqMkPSrRRfxW0laSrk7UHs2UCBCwM0QQQAABBBBAAAEEEEAAAQQQuEaAcL1gJBTMnm4iXB9dCSE7Ifss//1EwF6tdzzj/G7VDhm7t8PjO0g6J1F702xmb0knJVzc9AuSHjTNGxrauQnYh9bj3C8CCCCAAAIIIIAAAggggECeAOH67IXroyty36ykXMz6HVQwk32SRWb526GaAAF7Na9nSDpSkmuyp9hem9UYf2WKhqbYxoaSvLjpAxNdw98kvUDSEYnao5kIAQL2CCR2QQABBBBAAAEEEEAAAQQQ6LUA4XpB9y5btkxr1uRWf2ly5vrCKxobsh944IHadtv1SrX3erDOvzmH7K6Jv26d1zpdbyNkb2cUELBXc76xpJ9lC57eqNphY/f+eQimz03U3jSa8d9tn5a0eaKTny1pL0m/TNQezUQIELBHILELAggggAACCCCAAAIIIIBAbwUI1wu6dky47jTX9b5T11wvG2SE7DlChOxlw6bRPydgr87rMPmh1Q8be8R7JHlmfFe3r0raM+HFv1HSixO2R1MRAgTsEUjsggACCCCAAAIIIIAAAggg0EsBwvXuhOujK/VU9dULy8UsXbpUK1euZCY7M9nb/ouKgL26uBfyXCVpk+qH5h5xhaR7S/puovbabMb16F2XPtV2aai9fmaqBmknToCAPc6JvRBAAAEEEEAAAQQQQAABBPolQLjevXCdkL2gz1zGxwvRjikXc5SkRXVk+vUrPZW7IWCvzn4zScdJukf1Q8ce8UVJD0jYXhtNeex8R9IuCU92tKSDJf0pYZs0FSFAwB6BxC4IIIAAAggggAACCCCAAAK9EiBcH9OdDmcd0ubUXHc4u2SGRgEz2XM6g5C99RFKwF6PfD9Jx9c7dOxRT5TkgLkLmxd5XSHpVQkv9u+SbivpnIRt0lSkAAF7JBS7IYAAAggggAACCCCAAAII9EKAcL16uO5a617QdNa23JDdC56uXr16sOVi/JDEtfNzZrK7H107n5ns6UYyAXs9Sy92+mNJN613eO5Rf83Krewj6UsJ22yqqWdl935k4sZdOmtvSf9I3C7NRQgQsEcgsQsCCCCAAAIIIIAAAggggEAvBAjX+xOuz7+TtQtrshOyE7K39DcWAXs9aM/gfnVWyuTl9Q4fe5Rnb3t2/E8St5uyOdddP0nSDRM26tnrXjg29VsBCS+x300RsPe7f7k7BBBAAAEEEEAAAQQQQACBawQI1wvC9SVLcqu/zOrM9bw7IWRfoMJM9lb+6iNgr8+8VZjFvln9JnKP/JqkfSVdnrjdFM1tk70N9FVJ/t+Um/+uvl9Wcsaz+NmmIEDAPgV0TokAAggggAACCCCAAAIIINCqAOH6GG6HsD0I10d3tzIrf3LQ/FtlJvvYmewuE+OyP5SLmeyvIgL2yfxeI+kVkzWRe/Qpkh4l6ZIG2q7b5M6Sjg110uu2kXecHyQcIOmElI3SVjUBAvZqXuyNAAIIIIAAAggggAACCCDQLQHC9TH95QUxXas7Z+vSzPWFl78oZPcOa9euHWxNdt+/H6Lk1GQnZJ/87zIC9skMr5XNNj9D0p0mayb36M9KOkTSLxpou2qTu0h6rySXh0m9vT+7x6embpT2qgkQsFfzYm8EEEAAAQQQQAABBBBAAIHuCBCuj+mrgnB9VVgIszu9vPhKD8v+0/KF/3noIbsfprjfF2yE7JONdAL2yfx89GMkfVjShpM3taiFL4bw+fwG2o5t8raSPiHpjrEHVNjPM/TvKencCsewawMCBOwNoNIkAggggAACCCCAAAIIIIDA1AUI18d0Qc/D9dFd54bsK1eu1EEHrVdFZuoDtc0LmJub06pVfoay3kbIXr8TCNjr242O3DQE0A+cvKncFq6UtL+kLzfUflGzj5T0dkk3b+jcXiT28IbaptkKAgTsFbDYFQEEEEAAAQQQQAABBBBAoBMChOtjuun/t3cn0LYU9b3HfwuQMIV5EFEZogkCYbkiiCiTIDMSEESQ0YUDPkEERBGI914VAlEhTAHicBkDgkiYRUAmldlnfEFQUUTwAQooPATC5Osf1sHDufvcXdVdPezd317L5UpOVXX1p/sc8NfV/5pLuO4V37NG4u7GT5KQfYDVNCG7W3qnW2qyxz9fbknAnuY1Xeu3SLqlplXsPuf/SDpS0ikN1WV/naQDJe0rab48RHOM4o2dXdf9yZrGZ9gEAQL2BCyaIoAAAggggAACCCCAAAIIdF6AcD09XP+ApDmWNXf+TsdNkJB9gNOsWbM0c+YcVXTccpyfhbgnJq0VAXua19xa/5Okz+UbbuBIt0s6UdI5xeaqz9Zwrr+StK2kgyStU8P4E0M+ImljSf+nxnMwdIIAAXsCFk0RQAABBBBAAAEEEEAAAQQ6LUC4Ps3tcVkQr1wecPQhUHXI7rowK02+fgfMM2b4R/08CNmz3HcC9iyMLw0yTxFKXyFps3xDTjvSrcXK8i9Ico12r26veiwiaZNQ733rqoMN6f+ipP0k/VvN52H4BAEC9gQsmiKAAAIIIIAAAggggAACCHRWgHB9mlszlyD1nZLm2PWys3e42sQI2Qf4zeXZGMeSQdWeoMG9Cdjzqq4i6WZJy+QddtrRfifp3BDsXyvpmYTzLi7Jf0PXC19+LJHQt0rTCyTtLenxKoPQN68AAXteT0ZDAAEEEEAAAQQQQAABBBBoXoBwfRrzudTb7lO4PqFDyD5NyO4vHH71qznKrxOyD/9bRsA+3Ci1xa6Svl7UTJ8/tWOF9g6rHwh7EPgX4eehtvnzk8Z8lSSH6G+UtGL4IuY1krx6vanjvyR549R7mjoh54kTIGCPc6IVAggggAACCCCAAAIIIIBANwUI1wnXU55MPy+zKRfzSjKvZCdkT3mMXm5LwF6KbWinT0g6dmirfjV4TtL6YTPYfl35CFwtAfsI3CSmiAACCCCAAAIIIIAAAgggMFCAcH2aB+Od73ynrrtuYPWXPq5cn6o0bci+5557aqWVXlGqvTe/eoTspW41AXsptqhOZ0jaParl+DdyuO5NTb83/pc6mldIwD6a941ZI4AAAggggAACCCCAAAJ9FyBcTwvXXfbAG5r2peb6sN8PQvYBQn4p47JC05SLOT2U0Bhm26efE7DXe7dPlrRPvafo/Oh/krSnpDM7P9MeT5CAvcc3n0tHAAEEEEAAAQQQQAABBEZUgHCdcD3Ho+ul6t7Y8BVL1jfaaCPNnj27tyvZCdmTHi0C9iSu5MbzSTpG0n7JPcejw4vhxahX83N0WICAvcM3h6khgAACCCCAAAIIIIAAAgjMIUC4Trie89eCkH2Aplewu8zQgJXs/gLCX0LMsSNqzpsyQmMRsNd/sxyyHyfpf9V/qk6d4YVQIuecTs2KyQwUIGDnwUAAAQQQQAABBBBAAAEEEBgVAcL1acJQl/UYUHPdIejKo3JzW5wnITshe9nHj4C9rFx6vxlFl5np3Uayx/9I2lTSjSM5+x5OmoC9hzedS0YAAQQQQAABBBBAAAEERlCAcD0tXPdKY29oyhEnMDBk94an1157bW/LxbCSfejDQ8A+lChrgz0kHSVp+ayjdmuwH4a687d1a1rMZm4CBOw8HwgggAACCCCAAAIIIIAAAl0XIFwnXG/qGb13ak12QvZpy8X4Cwm/xOlzuRgC9qZ+M/9yng0kfV7S+pLGKdd8TtJlkj5RlGG6r3lWzlhFYJwexCoO9EUAAQQQQAABBBBAAAEEEOimAOH6NOH6yisPrP7CyvXqzzEh+wBDP28DarL3PWQnYK/++1ZmhCUkHSzpgGJF+wJlBuhYn9+FlwanSnq2Y3NjOhECBOwRSDRBAAEEEEAAAQQQQAABBBBoRYBwnXC9lQdP0uxiZfZek0/e95XstvDGp9PU+u/rSnYC9rZ+Q/983tUknSBp43anUens3sR0f0kO2TlGVICAfURvHNNGAAEEEEAAAQQQQAABBMZcgHB9wA12uOmQc9CPqLme/TdijpDdZ7j33nt7W5Pd1+8NdU877bSp2H1dyU7Anv3XLnnAv5a0naSPSlo3uXd7HS6XdJKkq1m13t5NyHVmAvZckowzCgKLhLeb/hf11SWtI2nRaTbHeFHSg5KelHRL+M8Nku6R9MwoXOyQOS4u6c3hX8BXlbSWJP9DaZkB/VwH7CFJjwWHH0jyf/wvUP7ZKB/+lGxNSX4m3i7pHyQtKWnhKRf1x+If1g9Lul3SHaEu2s/G4PonX+a8odbkesHCvx/LTvP7YQ8/DzbwBizXSrpV0qOj/DAwdwQQQAABBBDolADh+qAEffpw3WnnBzp1B8dnMjOKS5k59XII2QeG7GZy3aK+1WR3bjD1f0OW/Q34sKSvlO3c837OM95b/O/U94e8I9c9ycnqZ+UmSV+X5ID9iZyDM1Z7AgTs7dlz5voF/Hy/UdLeRTC+m6TXZDrlT8M/8M4KoWumYWsdxuGpQ3T/S/f7JDlgz3E4cD5O0iVF7bPHcwzYwBj+h+z24RMsm1Q5bi5e0hwT/sHo0HnUjleFlyz+HG0LSfNUvID/Gz6ldd24+yuORXcEEEAAAQQQ6K8A4fqAez+XleuE6/X/rgwM2WfPnq299npFFZn6Z9KhM8yaNUszZ87x7sEz9P/unGOJe4emnnsqXpy3nKSnKwz8V0UNbv/v9h0lXVBhHLr+eeNTb4Tq/527SVhY2baLg/TvFlnMvxb/G/z6tifD+fMLELDnN2XE9gUWDG8tPyvpb2qejgNW7/Ds1bt/qvlcZYb3Cv19ipX4n5xmdXqZMafrc6Gkz0jyC4guHl5JcXioo1g1SJ56ff7i4RRJXwhfPnTx+ifPaeK5OKzGf9m4rfja45DwLw8vdB2E+SGAAAIIIIBAZwQGhuudmV33JuJ0c1b3pjWWMxoYso/llea5qL6F7A7HHZKXPZ6nTEhZurn2W6j4An3t4svrbYvcZitJ/oK/qcM11b9ZrKb/zyLov7HiC5im5sx5SgoQsJeEo1snBRys7yLp2BpDw+ku3GGily78pCMyDlAd/DtQ9irlJg8H7R+X9ECTJ53LuWxxhKR9G5rPiUXpGAfXXfzUy//St1N4GWCXJo6u/W40cc2cAwEEEEAAAQTKCRCup7n1LcBM06mnNSF7misvgNK8aF2fgP+3sEvIrBhKB7tW+0qhJOrrihxpsQqn9pfcv5Xk//55WID5y+JLjvvCxqV+ecIx5gIE7GN+g3t0ed45+uxQZ6vNy/bu1V7F3Va5EP9Oe8cjf47nf0i0dbg2u0Nmf/7UVp12W2wdnoumwuQJb4fr/nLgPEldWb392vBc+BO5Ng7/j5Ev8ta+DXrOiQACCCCAwEgIEK6n3SbC9TSvnK3977VeXOVwjmO4ACH7cCNatCPgfej+tigBvEL4by9OXCr8bjtDcCg/9Zj4UsF11L1C3dmP9yZzmaC7+AqhnRvZhbMSsHfhLjCHKgL+4/YxSV9qYaX2dPO+W9J7wh/XKteW2tcr+D8XysGk9q2r/TWh/r03SW3ysIVXrR/Q5EkHnOv8ELR7Q9A2j40lfUPS0m1OQlJbz0PLl83pEUAAAQQQQGCIAOF62iPiBTXXpXWhdWYBQvY0UEL2NC9aI4DAiAkQsI/YDWO6rxDw28XjQ4DZNZo/hDrwVzc0MX/OdG7YqLKhU0afxp9GbdPgCwdbfDVsDhM9yRobtvXCZeKS/LLHz0bTpYKmI70zfFngz+U4EEAAAQQQQAABBBBAAAEEEEAAgZEWIGAf6dvX68k7LDxJ0oc6rNBUyO5A2buMt1X6I+YWNBWyLxk2EfGqni4dj4RNVfwZWZPHDqFMTe5NXateg+vSbRpq0lUdi/4IIIAAAggggAACCCCAAAIIIIBAawIE7K3Rc+IKArnDddcIn1zCZIGw+UWFKb7c1SH75mGTixzjTR0jd7ju+mGTy5ksImmJTBOvO1St08IB9fJFCZ4qQXXdz8LU2/RWSVcWdfAXz3D/XE9uYmOWXL8fLhfjFwCPZ5gfQyCAAAIIIIAAAggggAACCCCAAAKtCBCwt8LOSSsKHBRqrpcd5nZJp4Tw0cHhdJtQOphcK5Qa2UOS63qXOeoKlucrNuDwpqreTLPM8aIkl7BxOZXrwwYdfxowkP9OeLftdUI99R0rBM11hao5Xrp4g5LZks4Im5QM2pzVLxzWk7R/yXI8Ta3k94amVxWlYVYt82CE5+LfJX1X0qPTPBN+4bClpH0rbC78lbCHQlsb4ZbkoRsCCCCAAAIIIIAAAggggAACCCDwZwECdp6EURMouyrXAd5xko6aJjAc5uAAd+sQ7P/NsMYDfn6ppJ0kPV2i73Rdypb/eELSZ0Ow7hXrqcfCknaWdEzxH++snXr4Pnjz0UFhfupYE3/HDi5egBxdprOkX0j6aAiTp3vZMmhoB8x2TH3BcVsIpgcF1yUv4RXdqrx48Ysnb5TrF0+xh/858vfheVo7ttOkdrtLOqtEP7oggAACCCCAAAIIIIAAAggggAACrQsQsLd+C5hAgoBXD38r1G5O6KaLwyrZB1I6TdPWq9i9evmIEqu4cwaJZVconyzpEEkO2aseDtf9wsLhdMrxrKR3FTXjb0zpNJe2XlnvldYLJY7nFfyHhRcvVV58rCnpG4mrxetcub1+WIE+f4KHa8S/P/Qr++Jj3vB79qXEDVXvkbSxpPsT5ktTBBBAAAEEEEAAAQQQQAABBBBAoBMCBOyduA1MIlJgN0lnRradaDYrhOG5S1A4EHSounTCfHIFif699SrjwxPO7TB5b0mnZ1w57tN7Ln5x4DIzXuUfe7gkzTaSnoztME07v3Tx1wEbJo7jQPl9IZhP7DqwuTdXdWj+nsjBfD/8RYM3p815+AXQecE2dtw7JW1XlP/x85nj8MuT8xNrv38hfA1QNtzPMW/GQAABBBBAAAEEEEAAAQQQQAABBJIFCNiTyejQksBSRQ3wKySllKD4tKQvZg6UJ1++67N7TikhuwP/mRUN31Cs+L0hbLoZM1RdYe7kcztYPjcxZN8l9Im5hunauDyLV+WnHHXVQXfpHJdY8YugmMPBtl/U/DamcWSbdSVdJyl29Xpd+wOkhuy/keSV9/dGXifNEEAAAQQQQAABBBBAAAEEEEAAgU4IELB34jYwiQgB1/w+J6LdRJNDQ/mSulfEptaEv7sIQDcqyqo8nHAtU5s6oJ8R2d/X7yDbq+3rPlJrwl8pafsKdemXDSvQV0+4sD9I2lzSrQl9UpouFlalbxLZKccLl4lT+e+5N739WOS5nwoB/y2R7VObpW5GvF/xsurE1JPQHgEEEEAAAQQQQAABBBBAAAEEEGhTgIC9TX3OHSvgshcXhmA0ps81khz2Ph7TuGIb/w6lbrBZZeX2cmGF8qqR866z1vfUKbhEzEmSPhQ5N9di98uGmyLbT22WWjKoiZX8nuOKkq6S9MaI6/JmohtkKs/iLylceme1iPO6Sd1lWVLL1VR94RJ52TRDAAEEEEAAAQQQQAABBBBAAAEE8gkQsOezZKT6BNYIG2IuHnGK3BtoRpxSXrV8SShxEdPedbe9Iv/5mMZT2mwh6fJQ+3xY95zh7bBzTfx8pcLBLzhWiexwZNhoNLL5y83K1F5v6qsGTzJlNX+uVezrFbXory2C8/kiMJsqybKppG9Hbgj8WLHJqq/hroj50wQBBBBAAAEEEEAAAQQQQAABBBDohAABeyduA5MYIrBvKH0RA+U64N50s0x4HTP+dG1cg/ybkcH3fcUK53cUK70dcqYcqSVAcgW3KXN0W9e+PyqyU9nNTlNrjd8maUtJj0bOq2ozr+Y/W9J7IwbKUTbIp/lIqAEfccqXvjRwSZa6SyilvgjZKuxrEHMNtEEAAQQQQAABBBBAAAEEEEAAAQRaFyBgb/0WMIEhAguEmtYO3oYdDgvdzitmmz5SynM4/H+npO8lTjLlHK417k0j/zvxHDmavylc25IRgz0UXjZ449GUI7UO/Y6SvpVyggxt7X915IajVcoGTUz1+BCax0z9HyVdHNMwQ5uUFy6HSDo6wzkZAgEEEEAAAQQQQAABBBBAAAEEEGhEgIC9EWZOUkHgtZJulrRCxBg/KUpkbCjpkYi2dTRJCTj3kXRq4iTWDjW2Xdt62OEyMi5T8sywhjX8PPWlyGYhiI6dSuqq6LKr5GPnM127lL0DqpQN8vn9t/wsSe+PmHTTpVj85YCfx5jjDEl7xjSkDQIIIIAAAggggAACCCCAAAIIINAFAQL2LtwF5jA3gZS60idI+niLnC4T46A05igz111DiBozfpkAP2bc2Daud35EZOPUuaaskPcUvBmqy7W0ccSWNyq7kn/imlJeOvy6+MrjbUVJGbkYSrQAACAASURBVNfob+J4i6QbJC0UcbL/CPer7tI1EVOhCQIIIIAAAggggAACCCCAAAIIIDBcgIB9uBEt2hVIqSvdZpBqpZQgscxK3dgV8mVL0OS80+9OKEGSWhYkZUV01eC6qknKM1GlbEuXA/aUr1Da+tqg6n2mPwIIIIAAAggggAACCCCAAAII9FSAgL2nN36ELnuUQuWUldWpJVxSyq60HSr78XqXpO9Ebvqaupo/paZ31dIrVX9VlggOa0UMlOowecguB+zLhzJPr48wIGCPQKIJAggggAACCCCAAAIIIIAAAgh0R4CAvTv3gpnMKZBSV/r/hU09/6tFyDqDxL8OdaxdMmfY4Q1D3y7p4WENa/x5ysrt1NX8p0vaI3LuB0k6JrJtHc1SnmFveutNev0spx4LS7pI0iYRHX8TSsQ8ENE2R5OUZ6HtFyI5rpcxEEAAAQQQQAABBBBAAAEEEECgRwIE7D262SN4qV1elTuIcxVJ35f06gjr1JW6dYb3EdNNbpJSOz8lYE8Jkl3HO3UD1eQLjegQW4++6pcHsS8eng6bAd8WMfccTVK+Zkh5FnLMjTEQQAABBBBAAAEEEEAAAQQQQACBSgIE7JX46NyQgJ/TJSUtKGk1SctIWkfSYuG/F5Xk0NChblMbNw669CZW6s4raalgsaakZUPtd///XIbEK93vlOQa6E82dH8GnSalBvuRkg6LnGvKS5cufNXgy4rdnLbqC4HYIN9zSt1YNvL2DGyWUtIntR5/lXnRFwEEEEAAAQQQQAABBBBAAAEEEKgsQMBemZABEHhZICVUHveVunWFqikr+X8dSqG0+dLFD0fKc1El+E7Z/LWpUix+KXahpM0j/064RM4VkW1phgACCCCAAAIIIIAAAggggAACCLQuQMDe+i1gAmMkcIQkryKOOcZ5pe58ks6VtEMMhKRti1X4l0S2TQnYbw8lYn4fOXZdzVIC9iobnaaUKHpK0gZF+H9HXRcdxl1X0nWS5o84T9USORGnoAkCCCCAAAIIIIAAAggggAACCCCQV4CAPa8no/VXIKV0iZUcPn9rTLlWCLXoV4y4vtR64CkBe2qd+4jplmqSErBXWVnuFxtnSto5cpanSfpwUZ7nucj2qc1eJensomTReyM7+qXM7pKej2xPMwQQQAABBBBAAAEEEEAAAQQQQKB1AQL21m8BExgTgZT6612pDV4XvVekXxQ5+C8lvV3Sw5Htxz1gr/pSYAtJl0uK+dv+oqSdJDnUr+PYLQT+MWO7/rzLw3w7pjFtEEAAAQQQQAABBBBAAAEEEEAAga4IxIQwXZkr80CgywIzJc2InGBXSpdETjepWeoq6tQV2+MesFetG5/6JcUfQn30W5Pu8vDGfmlymaTFhzd9qUXVFwuRp6EZAggggAACCCCAAAIIIIAAAgggkFeAgD2vJ6P1U2BlSTdKcmmUmKNKne2Y8dtsk1Jz2/NM3dRzuaKu+g8kud74sON7YVW0vxho80gpEfObsDHrAxUmvGlYCT5P5BiPhDr4N0W2H9bsXZLOTwjXvZLeK++vGjYwP0cAAQQQQAABBBBAAAEEEEAAAQS6JkDA3rU7wnxGTcC/Q58r6kYfHjlxl8LYTNLVke1HqVlqze3HCof1JN2VcJEpK7SrrgZPmNZcm35a0lGRg+XYfDT1mfTUXIfdLztOl/RC5FynNptX0r6Sjil+J2LDfY/xBUmfLb4A8e8GBwIIIIAAAggggAACCCCAAAIIIDBSAgTsI3W7mGwHBVaXdJ2kpSPndksoyfF4ZPtRapa6crrMppYLhJrhrtc97OhKrfuvStp72GTDz3ME7B5qMUn29crwlOM2SZ+Q5Oc0Nmh3sL6hpC9LenPKycJKe2/KOo6/D4kUNEcAAQQQQAABBBBAAAEEEEAAgVEUIGAfxbvGnLsikLpi2/PerwjjT+zKBWScx1KSrijqbq8dOWaVTS1TAmsH8Z5XW8fCYcPXTRIm4E1iL0loP13TsiG7x/udpHPCPH5cPLePTgrcHaj7fq8pyeVvdpG0TIn5ekNTwvUScHRBAAEEEEAAAQQQQAABBBBAAIHuCBCwd+deMJPRE9hN0pkJ0767WO2+kaSHE/qMQtMyJUmulLS9pKdLXOCBYbV0TNcji/Inh8U0rKmNa8V/X9KrE8bPFbD7lAtKOqJYIX5AwvmbaHpaKCfzxyZOxjkQQAABBBBAAAEEEEAAAQQQQACBugQI2OuSZdxxF3irJIfEiydc6EeLoPWUhPaj0nQHSecl1N2uuqmlN9H8jqSYv19tl+RxWH5R4o3MGbD71HbaWtLZRX30RRPnkrv5E6HWu5+X2BI0uefAeAgggAACCCCAAAIIIIAAAggggEA2gZiAKtvJGAiBMRFw6Q2X8Fg/4Xpc23rLUGojoVvnm65UOFwjySu1Y4/zJe0aNtaM7TO53WuL2uI3S1ohovOz4auBmyLa5m7iv68nFOVWPpY4sL+McBie+3C4/k+S9i9Wtbu8UdOHSyP5awKH7BwIIIAAAggggAACCCCAAAIIIIDAWAgQsI/FbeQiGhRwMHmSpA8lnLPqiu2EUzXa1C8aLpCUUl/8kRB431lhpikbnfo0vl+ufe+6700eKxc2N0a+CJg8r0OK0i5H1zhR10/3pqufLFk7PWVqLgF0sqQvSXowpSNtEUAAAQQQQAABBBBAAAEEEEAAgVEQIGAfhbvEHLsiUCZc99yPCzWwmw5463QrE657PrnK5OwbVofHXONTkjYoNuS8I6ZxxjYzi1B/Ronx6g7Yfe+8OalXsq9VYn4pXfzlxucleUPT51I60hYBBBBAAAEEEEAAAQQQQAABBBAYBQEC9lG4S8yxCwL+XTm4xMpir2B2mPl4Fy4i0xzKvmjwxpYfzhS0rhFWh8fWwL9U0k4lN1Utw/YGSTdIWr5E5zoCdj+/fx+e3y1KzKlqF69kd7mcfxnDMklVbeiPAAIIIIAAAggggAACCCCAAAIjLEDAPsI3j6k3JlA2XP+DpM0l3drYTOs/Udlw/eeSNpV0X6YpzifpTEk7J4z3aUlfbKBUjI1cQ/29CXOb3DR3wL5asRnvvwb/klPK1s2r2A8PYbtDdw4EEEAAAQQQQAABBBBAAAEEEEBgpAUI2Ef69jH5BgT8O3JgqCGdcjrXXfeKadcoH5fDwfHxkvZJvKC6XjR4JfblkmL/jjVxT8q+jKkjYF8wfHUxK/F+NdH8F5J2keQSMhwIIIAAAggggAACCCCAAAIIIIDAyArEBlMje4FMHIEKAmXDdZ+yqdXSFS4vqWvZcL3OUNsB8nmStkm4Eof9Xll+dUKf2KZ+Xj4Wau7PE9tpQLscK9hfLemsxA1op5uyV50/NOmH/nqgTOmbqeP72fDLqxMlvVDBi64IIIAAAggggAACCCCAAAIIIIBAawIE7K3Rc+KOC8wr6VOSjiwxz6+EoHVcNnV0kO362XuXsKj7RcP6ISyfP2Fuvi8fDCVmcm086+floBI1+gdNu2rA7vrvXtn/xgSTyU29uvzrki6S9LO51MxfpNi89G2SdpT0vqIMTWw9/KnT+rKkz2SqzV/ykumGAAIIIIAAAggggAACCCCAAAIIlBMgYC/nRq/xFvBq7cOKWt0zSlzm14pNHPdrcDPNElNM6rKwpFMk7ZbU68+NDw2bWta5OtmrqR3+p5at8fxOluQw+4kS1za5i1eL/5uk7SuOM9F9W0mXlBxrRUlXlQzXLwxB909LnNu/M1tL+mdJq5boT8heAo0uCCCAAAIIIIAAAggggAACCCDQvgABe/v3gBl0S8CrtY+V9JES0/pmWBn9eIm+XeyypKRzJG1WYnJNBqavDaFymWDX4brLlJxb1Cv/Y+J1+uWDS8LMLFau+7mZ23GtpDUkLRNxjrIB+2Kh5v8mEeeY3OTusAL9x4n9BjX3Sn6vZvdXHAsljlf31w6J06E5AggggAACCCCAAAIIIIAAAgggMFyAgH24ES36I+CA8quh5EXqVY9buO7Q2iua10qFkNRkuD4xvbdKurJCmRLXA/c9nC3pZkmu1T7ocBkUl0X5QHhOYmqt/1zSniHEf32EZ5mA3X/LPyfp8IjxJzc5TdK+JV4uDDvNSpLOT3x+npX0rqJu/I3DBufnCCCAAAIIIIAAAggggAACCCCAQFcECNi7cieYR9sCLvPhDTNd0zv1GLdw/U1FMHqppFVSIVoK1yemuUO4hzGhd8ylPVgE1s+HhmU39nRQv3lRv/7+ENzHBOxbSboiZoKT2qwj6buJq8brfhFS5oXVbZK2LMosPZp4/TRHAAEEEEAAAQQQQAABBBBAAAEEWhEgYG+FnZN2TMCB8rdK1o4+K9T/Ti0v0jGCl6ezsaRvSFq6xARnSTqixc0q/ffMJVuOK1Zz5wrZSzC83OUpSTtJukzS8pEBu/tsIOmOhBO7PI1fDm2T0KepjXjLlK2puslrAgNNEUAAAQQQQAABBBBAAAEEEEAAgWoCBOzV/Og9+gLrSrq4ZKB8qqQDxmRDU/8t2LHYHPPsIiT3hpWph+tne0V0nRuaxszJ1+FyLN5sts2Q3SvX3yvp6jBpl9xx6ZkVhlxEmYB906JszbcTrvcaSV7t39ReAakbr/4mfElyb8wNpw0CCCCAAAIIIIAAAggggAACCCDQpgABe5v6nLtNAT/7u4ea62UC5brLazRp4+t3QP75Eid17fL9i807T5L0pxL96+riWt6uAe6a6U0f3jT0PcVmn3dNOvFbJN0QUcLF4bJrvD8QOWmXrjlT0s6R7R38+yuF/x3ZPlczl17yy4b5Iwfcr3jpdWJkW5ohgAACCCCAAAIIIIAAAggggAACrQkQsLdGz4lbFKgSKHvaXVmtnYNw4RBk7lVisOck7Ro2B+1SuD5xKd5o8z+KzU/9lUJTxxlF/XCHw09MOWFswP7rELC7/nvMsXLYFHTYyviJsb4g6bMtvAzxP2uODS9jYq7rllC7vqlV9jFzog0CCCCAAAIIIIAAAggggAACCCAwhwABOw9F3wTKbLw4YeTV2ntLOr2FgLKO++SyJRcWG5quVWLwqSVQSgzRSBfXJ3fg7WC5zJcKsZP8haQPS7p2mmfj3aEU0bDxrg+11J8c1jD83CvXz4ls23bpldUlXRdZjunZou1GRch+U+S10QwBBBBAAAEEEEAAAQQQQAABBBBoRYCAvRV2TtqSgFc0u2xImUB58oaVLU0/62nXlnRBUav8dSVGvV/StpJ+VKJvW12WKoLvGWET1Jy12b3i3F802NIr+qc7vNLfG+IOOy4P9dGfGdYw/Pz48AIhprnL+PhlQ1tfG/ifN1+XFPu1BJudxtxV2iCAAAIIIIAAAggggAACCCCAQKsCBOyt8nPyBgVcd/obkatnp07LgbI3hbytwfnWdaqqtedvD5t3/qquCdY8rkviePNRh7d/V/Jc/pLBm4oeIcmlTGI2dnXbQyPO581ZPxjRzk0WKV4WXVqsmt8wor1D9c0mbboa0aWWJn4xc1HkyH5p4RX6z0e2pxkCCCCAAAIIIIAAAggggAACCCDQuAABe+PknLBhgaqB8p3FSu3tJN3T8LzrOF3V2vPfkbSLpMfqmFwLYzqg9oaiDp43KFZXv17S8lPm4VXpDxUr9n9YtPuBpMsk/WzIavWpl+Jn0KvX3x9xjSmrtj3Xm8O8hw2dunnqsPHK/txliTznmJrxPwkvDx4pezL6IYAAAggggAACCCCAAAIIIIAAAnULELDXLcz4bQo4UD4slAYpM49xCpS9cvuU4kXBbmUgiuD5VEkHFOVQni7Zv8/dlpDkZymmNJFXeF8SiRW7caqHS63tHjmF5GZ+Dr2CfZOInn6x8Q5Jv4xoSxMEEEAAAQQQQAABBBBAAAEEEECgFQEC9lbYOWkDAgTKf0F+taTzJK1f0t01xr8cWQql5CnGutubJH1P0pJDrtJ1/r2S/o5IDdfRd3DujVyHHWdI2nNYo4Z+7k2C94g4V6pHxJA0QQABBBBAAAEEEEAAAQQQQAABBPIKELDn9WS0bgg4yDwnlP5InZHrax9Y1Go/cUwC5TdI+s9ic9fVUyEkOeB0SRivqG5rY8wS0+5cly0lefPSYYdXar9d0sPDGoafv1vSxZFtjwxfc0Q2r7WZX9gcFXGGrtSNj5gqTRBAAAEEEEAAAQQQQAABBBBAoK8CBOx9vfPje92u8XxhZDmOqQrjFii/OQSwrytxu8dpY9cSl5+1S+wGpw7hvZnuM5FnTwnYU2q7R56+dLPYgN0nSCmZU3pCdEQAAQQQQAABBBBAAAEEEEAAAQTKChCwl5WjXxcFvFrbIeUbS0zOgbLDvB+V6NvFLl4J7Q05Fy8xudslbS/pgRJ96fJKAW+kemnYrHOYTeoqcwL2YaL8HAEEEEAAAQQQQAABBBBAAAEEEKhZgIC9ZmCGb0zAda4dZK5S4ow3StpJkjdVHIfjXUVJmPNLhutnFQ77SPrjOEB04Bpi6697qv+YUPLF7X2fvXlqzN/xrxUvTD7YAQ9PIWUF+1aSrujIvJkGAggggAACCCCAAAIIIIAAAgggMIdATDADGwJdF6hSCmXcAuWtw4amC5W4abMkuZzJcyX60mWwwEcknRKB45c77yg2/3Qd9tjjLZJukBRzry+QtLOk52MHr7HdVyXtHTE+m5xGINEEAQQQQAABBBBAAAEEEEAAAQTaFSBgb9efs1cXqLJyfdwC5bIr172xqwPP09nMtPoDOWmEBSQ52PYq7GFHav11j+evNb5fBPivHja4JJf92UzS7yPa1tlkPknnhlrzw87zmKT1JN01rCE/RwABBBBAAAEEEEAAAQQQQAABBNoSIGBvS57z5hBYsVj1e1WJmusOlPeXdNIYBcpvlXRlibIwXiXs8jiu1z5Kx6skLSnJIfaakhYuyqv8Q7h+/9+vkeT65z8MpVfaKHmzhiSXH4qpg7+fpBMTb8DSkq4vvlhYLaJfV1aDp8zZq/m9l8DDEddHEwQQQAABBBBAAAEEEEAAAQQQQKAVAQL2Vtg5aQYBh+sOhVdPHMtB4y6SLhmjcH2tUKfa4WXK4Y1dd5B0W0qnjrSN3eDzN5Le1tKGrTOLZ2xGhNcfJK0v6b8j2k5ukrJC3v1cW//UxHPkbu4V6ddK8kr2YUeZVf3DxuTnCCCAAAIIIIAAAggggAACCCCAQFYBAvasnAzWkMBiofTGJonne6RY0bytpJsS+3W5edlV/HdK2k7SPV2+uLnMbe2wenvBIfP/UyiNcnXD17mcpOuKciirRpzXXx5sX2z++XRE26lNDg1182O6VjlPzPgxbWJfOnisI4v9AA6LGZQ2CCCAAAIIIIAAAggggAACCCCAQFsCBOxtyXPesgIuDeLSLh9KHMCrtR2u/yixX5ebl33R4HrcDnQf6PLFDZmbA+wfhDrkwy6jjaB2X0knDJtY+Lm/qHBd8jKH6+5/R1LM3/Jni9B/oxZfMKW8dGjrxUiZe0AfBBBAAAEEEEAAAQQQQAABBBDosUBMKNNjHi69gwIuc3Fy4rxcy3mbMdss0b+7x4Za8ikcrgnumusPpXTqYNuU8ih3h2C5qVreKxUlX66JDP+rzi2lprlv4/mSdi1Whj/Xwj1N+d2t6tLC5XFKBBBAAAEEEEAAAQQQQAABBBDoowABex/v+uhec5mNPMcxXPcddO308yTNk3A7xyVcn7jkTxebnB4Vef1VVolHnuKlZqlfWMwqOrlsSpXjeEneJDXm8Aa/W4TNgWPa52qT8tLB5/RXKr4mr2TnQAABBBBAAAEEEEAAAQQQQAABBDorQMDe2VvDxKYIuByKNyb1ZpCxhzeP3FzSrbEdRqRdaljpy/q5pE0l3Tci1xgzzXVDnfP5IxpfH75ieDKibZUmKS8+vAGrn+d7q5xQUoqDT+XV4X4WmioR5JcO/y5pr8jrbLuUTeQ0aYYAAggggAACCCCAAAIIIIAAAgjE1e3FCYG2Bfwi6JCw6WHsXLxS16VQLojtMCLtUsNKX9a4vmjwSxdv3LlO5L3bXdJZkW3LNEv9wsLP9NFlTjSlz3ySziyC850TxvpaWCFeZmPVhNO8VBv+4MTrbLOMTcq10RYBBBBAAAEEEEAAAQQQQAABBBCI2hgPJgTaFlg9rFR2venYw+VDvjiGJSa88vjbCaVhxvVFw8RzkLKZaJ0vGt4u6TJJi0c+oHdK2ljSbyPbD2v2lmK8GyQtNKzhpJ/XHbLPK+lTiS/GvHrdG7e6nBEHAggggAACCCCAAAIIIIAAAggg0HkBSsR0/hb1foJenXuKpL0TJC4Nq9frXp2bMKUsTReR5GvbMGG04yQdMIYvGiYIVg5h7AqRJi6Vs5WkeyLbD2vmv6HvlnROQrjtlx7bS7p42OAJPy+76a03Y92thk1vFyzq0R8Rnr2Ey9C4P68pFrRFAAEEEEAAAQQQQAABBBBAAIERECBgH4Gb1PMpptaXfqRY7b6RJK8QHrfDJUAc5MYeuVdJx5636XbeJHRGwknvD5vE3pbQZ1DTRUOI7FX0KYdfGHkDz+dTOkW0XVbSdyX5i4+U44kiYN8nbJr7QkrHadquJulsSW9OHKvp2vCJ06M5AggggAACCCCAAAIIIIAAAgggMKcAATtPRZcFytSW7vL1TJ5b6qabqfXGR8XB8zyj2OhzzwoTLhssn1ic0+H8o4nn9ursXSQdK8khe8rhFePeCPXxlE4JbVPrwE8e2gH3Z0Kpm+cSzjnR9O8k/XNYnZ/a/alQMueW1I60RwABBBBAAAEEEEAAAQQQQAABBNoUIGBvU59zDxNYI5T/iK1rPWy8Lv08NWDfQtLlGs+NiasG7L6v20q6MKE2/cSz4HIt35Q0W9LNYUPYQc+Jy/O8TdKu4T/ebDb1cHka19C/L7VjYnsH+OeVsJg4jcP1b0k6bYjJAsWmsW8I9nsUX1c4YC97fLJ4WXHMGJcyKutCPwQQQAABBBBAAAEEEEAAAQQQ6LgAAXvHb1DPp5da+mOUuFIC9nFeye97liNgL1uDfNAz8+Ck8i22Xz7Dg1XnBqtTp2eLgyUdnWHeE0NMNpknmPi/cxzjuiFxDhvGQAABBBBAAAEEEEAAAQQQQACBjgsQsHf8BvV4ektLcgjtes7jeKQE7G+S9D1JS44jRKaA3TQuo/NVSTt2zMnh+taSftDgvOaV9ClJRzZ4zjKnOrTYHPZfJOWo/V7m/PRBAAEEEEAAAQQQQAABBBBAAAEEKgkQsFfio3ONAutJulaSVxCP45ESsLssyVnjiBCuKccK9gkeh+znFqVNXFKnC4c3VHX5mh+1MBn/fXdt+69VKBdT17Rdmmd/SSdRFqYuYsZFAAEEEEAAAQQQQAABBBBAAIEmBAjYm1DmHGUEDpT05TIdR6RPSsDuVdl7j8h1lZlmzoDd519Ykjcw3avMZDL28Yamu0l6KOOYZYbaUNKZRdD+ujKda+jjlw67hy9UahieIRFAAAEEEEAAAQQQQAABBBBAAIHmBAjYm7PmTGkCp0vyxonjesQG7N5c89JiNb9D0nE9cgfsdnKJlI9J+pKkMhuSVrH2JqHetNOrs7tS+mRRSSd04Hfq/OKFwz6SHqsCTF8EEEAAAQQQQAABBBBAAAEEEECgKwIE7F25E8xjsoBXIF8kaZMxZokN2JcLtbtXGWOLOgL2CS7X8D9N0toN+TlA9tcXDzR0vpTT+O/9W0PQ3pTHxPxcIsclYW6kJEzKLaMtAggggAACCCCAAAIIIIAAAgh0XYCAvet3qJ/z68Oq7diAffminvjNkl4/xo9CnQG72byafeNik9jji/rsq9bk6BIsR0j6aU3j5xx2Imif2UCtej+7B0m6pUOr+XNaMhYCCCCAAAIIIIAAAggggAACCPRcgIC95w9ARy+fgP0vN4aAPd9D6r93byrKk3xc0vskLV5x6NslHSfpEkmPVxyrre5LFRuwbhfKtqyVaRJ3hlXy35T0aKYxGQYBBBBAAAEEEEAAAQQQQAABBBDopAABeydvC5NCAIGaBfy3zy8v3iFpo/Dfy4b/39RT/74ob+L/OFC/o2h/naQfS3qm5jk2Pbxr1f+tpLeFUjLrFJvFLh1M5pkymRclPSjpkWBiF3+V8TNJrkHPgQACCCCAAAIIIIAAAggggAACCPRCgIC9F7eZi0QAAQQQQAABBBBAAAEEEEAAAQQQQAABBBDILUDAnluU8RBAAAEEEEAAAQQQQAABBBBAAAEEEEAAAQR6IUDA3ovbzEUigAACCCCAAAIIIIAAAggggAACCCCAAAII5BYgYM8tyngIIIAAAggggAACCCCAAAIIIIAAAggggAACvRAgYO/FbeYiEUAAAQQQQAABBBBAAAEEEEAAAQQQQAABBHILELDnFmU8BBBAAAEEEEAAAQQQQAABBBBAAAEEEEAAgV4IELD34jZzkQgggAACCCCAAAIIIIAAAggggAACCCCAAAK5BQjYc4syHgIIIIAAAggggAACCCCAAAIIIIAAAggggEAvBAjYe3GbuUgEEEAAAQQQQAABBBBAAAEEEEAAAQQQQACB3AIE7LlFGQ8BBBBAAAEEEEAAAQQQQAABBBBAAAEEEECgFwIE7L24zVwkAggggAACCCCAAAIIIIAAAggggAACCCCAQG4BAvbcooyHAAIIIIAAAggggAACCCCAAAIIIIAAAggg0AsBAvZe3GYuEgEEEEAAAQQQQAABBBBAAAEEEEAAAQQQQCC3AAF7blHGQwABBBBAAAEEEEAAAQQQQAABBBBAAAEEEOiFAAF7L24zF4kAAggggAACCCCAAAIIIIAAAggggAACCCCQW4CAPbco4yGAAAIIIIAAAggggAACCCCAAAIIIIAAAgj0QoCAvRe3mYtEAAEEEEAAAQQQQAABBBBAAAEEEEAAAQQQyC1AwJ5blPEQQAABBBBAAAEEEEAAAQQQQAABBBBA9Utk1wAABnJJREFUAAEEeiFAwN6L28xFIoAAAggggAACCCCAAAIIIIAAAggggAACCOQWIGDPLcp4CCCAAAIIIIAAAggggAACCCCAAAIIIIAAAr0QIGDvxW3mIhFAAAEEEEAAAQQQQAABBBBAAAEEEEAAAQRyCxCw5xZlPAQQQAABBBBAAAEEEEAAAQQQQAABBBBAAIFeCBCw9+I2c5EIIIAAAggggAACCCCAAAIIIIAAAggggAACuQUI2HOLMh4CCCCAAAIIIIAAAggggAACCCCAAAIIIIBALwQI2Htxm7lIBBBAAAEEEEAAAQQQQAABBBBAAAEEEEAAgdwCBOy5RRkPAQQQQAABBBBAAAEEEEAAAQQQQAABBBBAoBcCBOy9uM1cJAIIIIAAAggggAACCCCAAAIIIIAAAggggEBuAQL23KKMhwACCCCAAAIIIIAAAggggAACCCCAAAIIINALAQL2XtxmLhIBBBBAAAEEEEAAAQQQQAABBBBAAAEEEEAgtwABe25RxkMAAQQQQAABBBBAAAEEEEAAAQQQQAABBBDohQABey9uMxeJAAIIIIAAAggggAACCCCAAAIIIIAAAgggkFuAgD23KOMhgAACCCCAAAIIIIAAAggggAACCCCAAAII9EKAgL0Xt5mLRAABBBBAAAEEEEAAAQQQQAABBBBAAAEEEMgtQMCeW5TxEEAAAQQQQAABBBBAAAEEEEAAAQQQQAABBHohQMDei9vMRSKAAAIIIIAAAggggAACCCCAAAIIIIAAAgjkFiBgzy3KeAgggAACCCCAAAIIIIAAAggggAACCCCAAAK9ECBg78Vt5iIRQAABBBBAAAEEEEAAAQQQQAABBBBAAAEEcgsQsOcWZTwEEEAAAQQQQAABBBBAAAEEEEAAAQQQQACBXggQsPfiNnORCCCAAAIIIIAAAggggAACCCCAAAIIIIAAArkFCNhzizIeAggggAACCCCAAAIIIIAAAggggAACCCCAQC8ECNh7cZu5SAQQQAABBBBAAAEEEEAAAQQQQAABBBBAAIHcAgTsuUUZDwEEEEAAAQQQQAABBBBAAAEEEEAAAQQQQKAXAgTsvbjNXCQCCCCAAAIIIIAAAggggAACCCCAAAIIIIBAbgEC9tyijIcAAggggAACCCCAAAIIIIAAAggggAACCCDQCwEC9l7cZi4SAQQQQAABBBBAAAEEEEAAAQQQQAABBBBAILcAAXtuUcZDAAEEEEAAAQQQQAABBBBAAAEEEEAAAQQQ6IUAAXsvbjMXiQACCCCAAAIIIIAAAggggAACCCCAAAIIIJBbgIA9tyjjIYAAAggggAACCCCAAAIIIIAAAggggAACCPRCgIC9F7eZi0QAAQQQQAABBBBAAAEEEEAAAQQQQAABBBDILUDAnluU8RBAAAEEEEAAAQQQQAABBBBAAAEEEEAAAQR6IUDA3ovbzEUigAACCCCAAAIIIIAAAggggAACCCCAAAII5BYgYM8tyngIIIAAAggggAACCCCAAAIIIIAAAggggAACvRAgYO/FbeYiEUAAAQQQQAABBBBAAAEEEEAAAQQQQAABBHILELDnFmU8BBBAAAEEEEAAAQQQQAABBBBAAAEEEEAAgV4IELD34jZzkQgggAACCCCAAAIIIIAAAggggAACCCCAAAK5BQjYc4syHgIIIIAAAggggAACCCCAAAIIIIAAAggggEAvBAjYe3GbuUgEEEAAAQQQQAABBBBAAAEEEEAAAQQQQACB3AIE7LlFGQ8BBBBAAAEEEEAAAQQQQAABBBBAAAEEEECgFwIE7L24zVwkAggggAACCCCAAAIIIIAAAggggAACCCCAQG4BAvbcooyHAAIIIIAAAggggAACCCCAAAIIIIAAAggg0AsBAvZe3GYuEgEEEEAAAQQQQAABBBBAAAEEEEAAAQQQQCC3AAF7blHGQwABBBBAAAEEEEAAAQQQQAABBBBAAAEEEOiFAAF7L24zF4kAAggggAACCCCAAAIIIIAAAggggAACCCCQW4CAPbco4yGAAAIIIIAAAggggAACCCCAAAIIIIAAAgj0QoCAvRe3mYtEAAEEEEAAAQQQQAABBBBAAAEEEEAAAQQQyC1AwJ5blPEQQAABBBBAAAEEEEAAAQQQQAABBBBAAAEEeiFAwN6L28xFIoAAAggggAACCCCAAAIIIIAAAggggAACCOQW+P9gww1kDjN3RAAAAABJRU5ErkJggg==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266331" y="5183283"/>
            <a:ext cx="7353832" cy="1149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22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RISCV SUMMIT">
      <a:dk1>
        <a:srgbClr val="000000"/>
      </a:dk1>
      <a:lt1>
        <a:srgbClr val="FFFFFF"/>
      </a:lt1>
      <a:dk2>
        <a:srgbClr val="7F7F7F"/>
      </a:dk2>
      <a:lt2>
        <a:srgbClr val="E7E6E6"/>
      </a:lt2>
      <a:accent1>
        <a:srgbClr val="F8AF1C"/>
      </a:accent1>
      <a:accent2>
        <a:srgbClr val="231F20"/>
      </a:accent2>
      <a:accent3>
        <a:srgbClr val="0054CE"/>
      </a:accent3>
      <a:accent4>
        <a:srgbClr val="1675D3"/>
      </a:accent4>
      <a:accent5>
        <a:srgbClr val="000000"/>
      </a:accent5>
      <a:accent6>
        <a:srgbClr val="A5A5A5"/>
      </a:accent6>
      <a:hlink>
        <a:srgbClr val="F8AF1C"/>
      </a:hlink>
      <a:folHlink>
        <a:srgbClr val="F8AF1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144</Words>
  <Application>Microsoft Office PowerPoint</Application>
  <PresentationFormat>Widescreen</PresentationFormat>
  <Paragraphs>31</Paragraphs>
  <Slides>7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Play</vt:lpstr>
      <vt:lpstr>Open Sans</vt:lpstr>
      <vt:lpstr>Space Grotesk</vt:lpstr>
      <vt:lpstr>Arial</vt:lpstr>
      <vt:lpstr>Office Theme</vt:lpstr>
      <vt:lpstr>→ Custom Acceleration of Large Language Model Primitives (2025)</vt:lpstr>
      <vt:lpstr>PowerPoint Presentation</vt:lpstr>
      <vt:lpstr> Optimizing Transformer Encoder Using     Custom RISC-V Instructions </vt:lpstr>
      <vt:lpstr>Identifying Bottlenecks in Transformer Workload </vt:lpstr>
      <vt:lpstr>PowerPoint Presentation</vt:lpstr>
      <vt:lpstr>Performance Analysis with custom instruction </vt:lpstr>
      <vt:lpstr>Thanks 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→ Custom Acceleration of Large Language Model Primitives (2025)</dc:title>
  <dc:creator>Craig Ross</dc:creator>
  <cp:lastModifiedBy>user</cp:lastModifiedBy>
  <cp:revision>15</cp:revision>
  <dcterms:created xsi:type="dcterms:W3CDTF">2024-03-15T20:35:15Z</dcterms:created>
  <dcterms:modified xsi:type="dcterms:W3CDTF">2025-04-12T17:21:00Z</dcterms:modified>
</cp:coreProperties>
</file>