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is the term for methods that have the same name but different number of parameters?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method would you use to change the inside color of a shape?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		Winning </a:t>
            </a:r>
            <a:r>
              <a:rPr lang="en-US" sz="2400" dirty="0" err="1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warmup</a:t>
            </a:r>
            <a:r>
              <a:rPr lang="en-US" sz="240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 ID: 286313</a:t>
            </a:r>
            <a:endParaRPr lang="en-US" sz="24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8315</TotalTime>
  <Words>33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1561</cp:revision>
  <dcterms:created xsi:type="dcterms:W3CDTF">2013-10-16T18:14:17Z</dcterms:created>
  <dcterms:modified xsi:type="dcterms:W3CDTF">2014-01-09T16:20:19Z</dcterms:modified>
</cp:coreProperties>
</file>