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two variables does processing create so we can track where the mouse is on the screen?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method happens over and over again as long as the sketch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is running?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			</a:t>
            </a: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11204</TotalTime>
  <Words>35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1562</cp:revision>
  <dcterms:created xsi:type="dcterms:W3CDTF">2013-10-16T18:14:17Z</dcterms:created>
  <dcterms:modified xsi:type="dcterms:W3CDTF">2014-01-15T16:41:28Z</dcterms:modified>
</cp:coreProperties>
</file>