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Write the processing commands to draw the following shape (this is NOT the whole screen):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What 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does the method    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day()  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do?</a:t>
            </a: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		</a:t>
            </a:r>
          </a:p>
          <a:p>
            <a:pPr>
              <a:buNone/>
            </a:pPr>
            <a:endParaRPr lang="en-US" sz="28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2014-01-17_1031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2438399"/>
            <a:ext cx="2743200" cy="2725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11426</TotalTime>
  <Words>27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1603</cp:revision>
  <dcterms:created xsi:type="dcterms:W3CDTF">2013-10-16T18:14:17Z</dcterms:created>
  <dcterms:modified xsi:type="dcterms:W3CDTF">2014-01-17T19:42:27Z</dcterms:modified>
</cp:coreProperties>
</file>