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</a:t>
            </a:r>
            <a:r>
              <a:rPr lang="en-US" i="1" u="sng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type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of variable did we create last clas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s to store a font we loaded?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method did we use to put the words on </a:t>
            </a: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the screen?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		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11438</TotalTime>
  <Words>31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1607</cp:revision>
  <dcterms:created xsi:type="dcterms:W3CDTF">2013-10-16T18:14:17Z</dcterms:created>
  <dcterms:modified xsi:type="dcterms:W3CDTF">2014-01-24T16:36:18Z</dcterms:modified>
</cp:coreProperties>
</file>