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FF94-60D2-4002-9BC5-77F23F9CC698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FF94-60D2-4002-9BC5-77F23F9CC698}" type="datetimeFigureOut">
              <a:rPr lang="en-US" smtClean="0"/>
              <a:pPr/>
              <a:t>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0B3ED-DB93-4CB2-8A76-C4D4198DE8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PAP </a:t>
            </a:r>
            <a:r>
              <a:rPr lang="en-US" dirty="0" err="1" smtClean="0">
                <a:solidFill>
                  <a:schemeClr val="bg1"/>
                </a:solidFill>
              </a:rPr>
              <a:t>Warmup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Convert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the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binary number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1101 0011 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to hexadecimal: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</a:t>
            </a:r>
            <a:r>
              <a:rPr lang="en-US" dirty="0" err="1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datatypes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 could be used to store the value  65?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What </a:t>
            </a:r>
            <a:r>
              <a:rPr lang="en-US" dirty="0" err="1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datatypes</a:t>
            </a:r>
            <a:r>
              <a:rPr lang="en-US" dirty="0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  could be used to store </a:t>
            </a:r>
            <a:r>
              <a:rPr lang="en-US" smtClean="0">
                <a:solidFill>
                  <a:schemeClr val="bg1"/>
                </a:solidFill>
                <a:latin typeface="Cambria" pitchFamily="18" charset="0"/>
                <a:cs typeface="Consolas" pitchFamily="49" charset="0"/>
              </a:rPr>
              <a:t>the value 3.14?</a:t>
            </a:r>
            <a:endParaRPr lang="en-US" dirty="0" smtClean="0">
              <a:solidFill>
                <a:schemeClr val="bg1"/>
              </a:solidFill>
              <a:latin typeface="Cambria" pitchFamily="18" charset="0"/>
              <a:cs typeface="Consolas" pitchFamily="49" charset="0"/>
            </a:endParaRPr>
          </a:p>
          <a:p>
            <a:pPr>
              <a:buNone/>
            </a:pPr>
            <a:endParaRPr lang="en-US" sz="28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17841</TotalTime>
  <Words>33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PAP Warmup</vt:lpstr>
    </vt:vector>
  </TitlesOfParts>
  <Company>AISD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AISD Employee</dc:creator>
  <cp:lastModifiedBy>AISD Employee</cp:lastModifiedBy>
  <cp:revision>1661</cp:revision>
  <dcterms:created xsi:type="dcterms:W3CDTF">2013-10-16T18:14:17Z</dcterms:created>
  <dcterms:modified xsi:type="dcterms:W3CDTF">2014-02-18T16:31:19Z</dcterms:modified>
</cp:coreProperties>
</file>