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For each of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following statements state whether they are VALID or INVALID: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= ‘X’;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yourBoat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6.7;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yourBoat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yourBoat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x;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18055</TotalTime>
  <Words>35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1662</cp:revision>
  <dcterms:created xsi:type="dcterms:W3CDTF">2013-10-16T18:14:17Z</dcterms:created>
  <dcterms:modified xsi:type="dcterms:W3CDTF">2014-02-20T19:21:42Z</dcterms:modified>
</cp:coreProperties>
</file>