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9FF94-60D2-4002-9BC5-77F23F9CC69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PAP </a:t>
            </a:r>
            <a:r>
              <a:rPr lang="en-US" dirty="0" err="1" smtClean="0">
                <a:solidFill>
                  <a:schemeClr val="bg1"/>
                </a:solidFill>
              </a:rPr>
              <a:t>Warmup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 f = 6;</a:t>
            </a:r>
            <a:endParaRPr lang="en-US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 += 10;</a:t>
            </a:r>
            <a:endParaRPr lang="en-US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(char)(1 + f * 4 ) );</a:t>
            </a:r>
            <a:endParaRPr lang="en-US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( 11 / 5.0);</a:t>
            </a:r>
          </a:p>
          <a:p>
            <a:pPr>
              <a:buNone/>
            </a:pPr>
            <a:endParaRPr lang="en-US" sz="28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What do the 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methods from the code above display on the screen?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18141</TotalTime>
  <Words>48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PAP Warmup</vt:lpstr>
    </vt:vector>
  </TitlesOfParts>
  <Company>AISD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AISD Employee</dc:creator>
  <cp:lastModifiedBy>AISD Employee</cp:lastModifiedBy>
  <cp:revision>1682</cp:revision>
  <dcterms:created xsi:type="dcterms:W3CDTF">2013-10-16T18:14:17Z</dcterms:created>
  <dcterms:modified xsi:type="dcterms:W3CDTF">2014-03-25T14:57:45Z</dcterms:modified>
</cp:coreProperties>
</file>