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Write 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a method called 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 </a:t>
            </a:r>
            <a:r>
              <a:rPr lang="en-US" u="sng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semAvg</a:t>
            </a:r>
            <a:r>
              <a:rPr lang="en-US" u="sng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that 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 will calculate your real semester average and return it.  You  may assume you are not exempt.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Your semester average is calculated by multiplying each six weeks average by 2, adding your semester test grade and </a:t>
            </a:r>
            <a:r>
              <a:rPr lang="en-US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diving it all by 7.</a:t>
            </a: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19404</TotalTime>
  <Words>53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1925</cp:revision>
  <dcterms:created xsi:type="dcterms:W3CDTF">2013-10-16T18:14:17Z</dcterms:created>
  <dcterms:modified xsi:type="dcterms:W3CDTF">2014-04-02T14:49:24Z</dcterms:modified>
</cp:coreProperties>
</file>