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mthd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grd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if(</a:t>
            </a:r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grd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&gt;= </a:t>
            </a:r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  if( </a:t>
            </a:r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grd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  return “frog”;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  return “horned-lizard”;</a:t>
            </a:r>
          </a:p>
          <a:p>
            <a:pPr>
              <a:buNone/>
            </a:pPr>
            <a:endParaRPr lang="en-US" sz="3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return “lion”;</a:t>
            </a:r>
          </a:p>
          <a:p>
            <a:pPr>
              <a:buNone/>
            </a:pP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mthd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(50, 60));</a:t>
            </a:r>
          </a:p>
          <a:p>
            <a:pPr>
              <a:buNone/>
            </a:pPr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mthd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(40, 40));</a:t>
            </a:r>
          </a:p>
          <a:p>
            <a:pPr>
              <a:buNone/>
            </a:pPr>
            <a:endParaRPr lang="en-US" sz="3600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19450</TotalTime>
  <Words>15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1934</cp:revision>
  <dcterms:created xsi:type="dcterms:W3CDTF">2013-10-16T18:14:17Z</dcterms:created>
  <dcterms:modified xsi:type="dcterms:W3CDTF">2014-04-14T15:58:42Z</dcterms:modified>
</cp:coreProperties>
</file>