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600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Grab your warm-up card</a:t>
            </a:r>
            <a:br>
              <a:rPr lang="en-US" sz="36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</a:br>
            <a:endParaRPr lang="en-US" sz="3600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Pick-up If-String test (next to </a:t>
            </a:r>
            <a:r>
              <a:rPr lang="en-US" sz="360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cards)</a:t>
            </a:r>
            <a:br>
              <a:rPr lang="en-US" sz="360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</a:br>
            <a:endParaRPr lang="en-US" sz="3600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 marL="742950" indent="-742950">
              <a:buFont typeface="+mj-lt"/>
              <a:buAutoNum type="arabicParenR"/>
            </a:pPr>
            <a:r>
              <a:rPr lang="en-US" sz="36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Get out red pen</a:t>
            </a:r>
          </a:p>
          <a:p>
            <a:pPr>
              <a:buNone/>
            </a:pPr>
            <a:endParaRPr lang="en-US" sz="3600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19465</TotalTime>
  <Words>6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1938</cp:revision>
  <dcterms:created xsi:type="dcterms:W3CDTF">2013-10-16T18:14:17Z</dcterms:created>
  <dcterms:modified xsi:type="dcterms:W3CDTF">2014-04-21T15:07:17Z</dcterms:modified>
</cp:coreProperties>
</file>