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9FF94-60D2-4002-9BC5-77F23F9CC698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PAP </a:t>
            </a:r>
            <a:r>
              <a:rPr lang="en-US" dirty="0" err="1" smtClean="0">
                <a:solidFill>
                  <a:schemeClr val="bg1"/>
                </a:solidFill>
              </a:rPr>
              <a:t>Warmup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53340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3600" dirty="0" smtClean="0">
                <a:solidFill>
                  <a:schemeClr val="bg1"/>
                </a:solidFill>
                <a:latin typeface="Cambria" pitchFamily="18" charset="0"/>
                <a:cs typeface="Consolas" pitchFamily="49" charset="0"/>
              </a:rPr>
              <a:t>What are the 4 parts of a for loop?</a:t>
            </a:r>
          </a:p>
          <a:p>
            <a:pPr>
              <a:buNone/>
            </a:pPr>
            <a:endParaRPr lang="en-US" sz="12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for(&lt;*1&gt;; &lt;*2&gt;; &lt;*3&gt;)</a:t>
            </a:r>
          </a:p>
          <a:p>
            <a:pPr>
              <a:buNone/>
            </a:pPr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&lt;*4&gt;</a:t>
            </a:r>
          </a:p>
          <a:p>
            <a:pPr>
              <a:buNone/>
            </a:pPr>
            <a:r>
              <a:rPr lang="en-US" sz="3600" dirty="0" smtClean="0">
                <a:solidFill>
                  <a:schemeClr val="bg1"/>
                </a:solidFill>
                <a:latin typeface="Cambria" pitchFamily="18" charset="0"/>
                <a:cs typeface="Consolas" pitchFamily="49" charset="0"/>
              </a:rPr>
              <a:t>The following is a while loop:</a:t>
            </a:r>
          </a:p>
          <a:p>
            <a:pPr lvl="1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x =0;</a:t>
            </a:r>
          </a:p>
          <a:p>
            <a:pPr lvl="1">
              <a:buNone/>
            </a:pP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while(x&lt;400)</a:t>
            </a:r>
          </a:p>
          <a:p>
            <a:pPr lvl="1">
              <a:buNone/>
            </a:pP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lvl="1">
              <a:buNone/>
            </a:pP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rect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(x,0,50,50);</a:t>
            </a:r>
          </a:p>
          <a:p>
            <a:pPr lvl="1">
              <a:buNone/>
            </a:pP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x+=50;</a:t>
            </a:r>
          </a:p>
          <a:p>
            <a:pPr lvl="1">
              <a:buNone/>
            </a:pP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3600" dirty="0" smtClean="0">
              <a:solidFill>
                <a:schemeClr val="bg1"/>
              </a:solidFill>
              <a:latin typeface="Cambria" pitchFamily="18" charset="0"/>
              <a:cs typeface="Consolas" pitchFamily="49" charset="0"/>
            </a:endParaRPr>
          </a:p>
          <a:p>
            <a:pPr>
              <a:buNone/>
            </a:pPr>
            <a:r>
              <a:rPr lang="en-US" sz="3600" dirty="0" smtClean="0">
                <a:solidFill>
                  <a:schemeClr val="bg1"/>
                </a:solidFill>
                <a:latin typeface="Cambria" pitchFamily="18" charset="0"/>
                <a:cs typeface="Consolas" pitchFamily="49" charset="0"/>
              </a:rPr>
              <a:t>Does a while loop have the same 4 parts that a for loop has?  T/F</a:t>
            </a:r>
            <a:endParaRPr lang="en-US" sz="3600" dirty="0" smtClean="0">
              <a:solidFill>
                <a:schemeClr val="bg1"/>
              </a:solidFill>
              <a:latin typeface="Cambria" pitchFamily="18" charset="0"/>
              <a:cs typeface="Consolas" pitchFamily="49" charset="0"/>
            </a:endParaRPr>
          </a:p>
          <a:p>
            <a:pPr lvl="1">
              <a:buNone/>
            </a:pPr>
            <a:endParaRPr lang="en-US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endParaRPr lang="en-US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19984</TotalTime>
  <Words>22</Words>
  <Application>Microsoft Office PowerPoint</Application>
  <PresentationFormat>On-screen Show 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PAP Warmup</vt:lpstr>
    </vt:vector>
  </TitlesOfParts>
  <Company>AISD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AISD Employee</dc:creator>
  <cp:lastModifiedBy>AISD Employee</cp:lastModifiedBy>
  <cp:revision>1989</cp:revision>
  <dcterms:created xsi:type="dcterms:W3CDTF">2013-10-16T18:14:17Z</dcterms:created>
  <dcterms:modified xsi:type="dcterms:W3CDTF">2014-05-07T14:46:12Z</dcterms:modified>
</cp:coreProperties>
</file>