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does the following code produce:</a:t>
            </a:r>
          </a:p>
          <a:p>
            <a:pPr lvl="1">
              <a:buNone/>
            </a:pP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0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3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while(x &lt; 4)</a:t>
            </a:r>
            <a:endParaRPr lang="en-US" sz="3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fill(</a:t>
            </a: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* 60)</a:t>
            </a:r>
            <a:endParaRPr lang="en-US" sz="3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ellipse(200,200,i*30,i*60);</a:t>
            </a:r>
          </a:p>
          <a:p>
            <a:pPr lvl="1">
              <a:buNone/>
            </a:pP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>
              <a:buNone/>
            </a:pP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20088</TotalTime>
  <Words>19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1992</cp:revision>
  <dcterms:created xsi:type="dcterms:W3CDTF">2013-10-16T18:14:17Z</dcterms:created>
  <dcterms:modified xsi:type="dcterms:W3CDTF">2014-05-09T15:18:53Z</dcterms:modified>
</cp:coreProperties>
</file>