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9FF94-60D2-4002-9BC5-77F23F9CC698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PAP </a:t>
            </a:r>
            <a:r>
              <a:rPr lang="en-US" dirty="0" err="1" smtClean="0">
                <a:solidFill>
                  <a:schemeClr val="bg1"/>
                </a:solidFill>
              </a:rPr>
              <a:t>Warmup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while(</a:t>
            </a:r>
            <a:r>
              <a:rPr lang="en-US" sz="4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&lt;3) {</a:t>
            </a:r>
          </a:p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4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</a:t>
            </a: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 100, 0, 50, 50);</a:t>
            </a:r>
          </a:p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4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4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Convert the while loop above into a for loop.  Draw what the </a:t>
            </a:r>
            <a:r>
              <a:rPr lang="en-US" sz="400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code produces.</a:t>
            </a:r>
            <a:endParaRPr lang="en-US" sz="4000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endParaRPr lang="en-US" sz="4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4000" dirty="0" smtClean="0">
              <a:solidFill>
                <a:schemeClr val="bg1"/>
              </a:solidFill>
              <a:latin typeface="Cambria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20325</TotalTime>
  <Words>10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PAP Warmup</vt:lpstr>
    </vt:vector>
  </TitlesOfParts>
  <Company>AISD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AISD Employee</dc:creator>
  <cp:lastModifiedBy>AISD Employee</cp:lastModifiedBy>
  <cp:revision>2021</cp:revision>
  <dcterms:created xsi:type="dcterms:W3CDTF">2013-10-16T18:14:17Z</dcterms:created>
  <dcterms:modified xsi:type="dcterms:W3CDTF">2014-05-19T14:18:26Z</dcterms:modified>
</cp:coreProperties>
</file>