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=0; 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&lt;=6; 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+=2)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fill(255-i*40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ellipse(</a:t>
            </a:r>
            <a:r>
              <a:rPr lang="en-US" sz="4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*20,20,i*20,i*20);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the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loop 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above into a </a:t>
            </a:r>
            <a:r>
              <a:rPr lang="en-US" sz="4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loop</a:t>
            </a:r>
            <a:r>
              <a:rPr lang="en-US" sz="40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.  Draw what the code produces.</a:t>
            </a: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4000" dirty="0" smtClean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20333</TotalTime>
  <Words>14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2024</cp:revision>
  <dcterms:created xsi:type="dcterms:W3CDTF">2013-10-16T18:14:17Z</dcterms:created>
  <dcterms:modified xsi:type="dcterms:W3CDTF">2014-05-21T15:38:31Z</dcterms:modified>
</cp:coreProperties>
</file>