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9FF94-60D2-4002-9BC5-77F23F9CC698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PAP </a:t>
            </a:r>
            <a:r>
              <a:rPr lang="en-US" dirty="0" err="1" smtClean="0">
                <a:solidFill>
                  <a:schemeClr val="bg1"/>
                </a:solidFill>
              </a:rPr>
              <a:t>Warmup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334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What </a:t>
            </a: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two variables does processing create so we can track where the mouse is on the screen?</a:t>
            </a: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What method happens over and over again as long as the sketch </a:t>
            </a:r>
            <a:r>
              <a:rPr lang="en-US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is running?</a:t>
            </a: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			</a:t>
            </a:r>
          </a:p>
          <a:p>
            <a:pPr>
              <a:buNone/>
            </a:pPr>
            <a:endParaRPr lang="en-US" sz="28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8319</TotalTime>
  <Words>35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PAP Warmup</vt:lpstr>
    </vt:vector>
  </TitlesOfParts>
  <Company>AISD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AISD Employee</dc:creator>
  <cp:lastModifiedBy>AISD Employee</cp:lastModifiedBy>
  <cp:revision>1562</cp:revision>
  <dcterms:created xsi:type="dcterms:W3CDTF">2013-10-16T18:14:17Z</dcterms:created>
  <dcterms:modified xsi:type="dcterms:W3CDTF">2014-01-13T16:36:40Z</dcterms:modified>
</cp:coreProperties>
</file>