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36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1/30/2014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1/30/2014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1/30/2014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1/30/2014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1/30/2014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1/30/2014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9FF94-60D2-4002-9BC5-77F23F9CC698}" type="datetimeFigureOut">
              <a:rPr lang="en-US" smtClean="0"/>
              <a:pPr/>
              <a:t>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PAP </a:t>
            </a:r>
            <a:r>
              <a:rPr lang="en-US" dirty="0" err="1" smtClean="0">
                <a:solidFill>
                  <a:schemeClr val="bg1"/>
                </a:solidFill>
              </a:rPr>
              <a:t>Warmup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1000" y="1219200"/>
            <a:ext cx="8229600" cy="53340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chemeClr val="bg1"/>
                </a:solidFill>
                <a:latin typeface="Cambria" pitchFamily="18" charset="0"/>
                <a:cs typeface="Consolas" pitchFamily="49" charset="0"/>
              </a:rPr>
              <a:t>Write the line of code that would:</a:t>
            </a:r>
          </a:p>
          <a:p>
            <a:pPr>
              <a:buNone/>
            </a:pPr>
            <a:endParaRPr lang="en-US" dirty="0" smtClean="0">
              <a:solidFill>
                <a:schemeClr val="bg1"/>
              </a:solidFill>
              <a:latin typeface="Cambria" pitchFamily="18" charset="0"/>
              <a:cs typeface="Consolas" pitchFamily="49" charset="0"/>
            </a:endParaRP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  <a:latin typeface="Cambria" pitchFamily="18" charset="0"/>
                <a:cs typeface="Consolas" pitchFamily="49" charset="0"/>
              </a:rPr>
              <a:t>A)</a:t>
            </a:r>
            <a:r>
              <a:rPr lang="en-US" dirty="0" smtClean="0">
                <a:solidFill>
                  <a:schemeClr val="bg1"/>
                </a:solidFill>
                <a:latin typeface="Cambria" pitchFamily="18" charset="0"/>
                <a:cs typeface="Consolas" pitchFamily="49" charset="0"/>
              </a:rPr>
              <a:t> Make a rectangle’s (</a:t>
            </a:r>
            <a:r>
              <a:rPr lang="en-US" dirty="0" err="1" smtClean="0">
                <a:solidFill>
                  <a:schemeClr val="bg1"/>
                </a:solidFill>
                <a:latin typeface="Cambria" pitchFamily="18" charset="0"/>
                <a:cs typeface="Consolas" pitchFamily="49" charset="0"/>
              </a:rPr>
              <a:t>x,y</a:t>
            </a:r>
            <a:r>
              <a:rPr lang="en-US" dirty="0" smtClean="0">
                <a:solidFill>
                  <a:schemeClr val="bg1"/>
                </a:solidFill>
                <a:latin typeface="Cambria" pitchFamily="18" charset="0"/>
                <a:cs typeface="Consolas" pitchFamily="49" charset="0"/>
              </a:rPr>
              <a:t>) coordinate move from the top corner to the center of </a:t>
            </a:r>
            <a:r>
              <a:rPr lang="en-US" smtClean="0">
                <a:solidFill>
                  <a:schemeClr val="bg1"/>
                </a:solidFill>
                <a:latin typeface="Cambria" pitchFamily="18" charset="0"/>
                <a:cs typeface="Consolas" pitchFamily="49" charset="0"/>
              </a:rPr>
              <a:t>the rectangle.</a:t>
            </a:r>
            <a:endParaRPr lang="en-US" dirty="0" smtClean="0">
              <a:solidFill>
                <a:schemeClr val="bg1"/>
              </a:solidFill>
              <a:latin typeface="Cambria" pitchFamily="18" charset="0"/>
              <a:cs typeface="Consolas" pitchFamily="49" charset="0"/>
            </a:endParaRPr>
          </a:p>
          <a:p>
            <a:pPr>
              <a:buNone/>
            </a:pPr>
            <a:endParaRPr lang="en-US" dirty="0" smtClean="0">
              <a:solidFill>
                <a:schemeClr val="bg1"/>
              </a:solidFill>
              <a:latin typeface="Cambria" pitchFamily="18" charset="0"/>
              <a:cs typeface="Consolas" pitchFamily="49" charset="0"/>
            </a:endParaRP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  <a:latin typeface="Cambria" pitchFamily="18" charset="0"/>
                <a:cs typeface="Consolas" pitchFamily="49" charset="0"/>
              </a:rPr>
              <a:t>B</a:t>
            </a:r>
            <a:r>
              <a:rPr lang="en-US" dirty="0" smtClean="0">
                <a:solidFill>
                  <a:schemeClr val="bg1"/>
                </a:solidFill>
                <a:latin typeface="Cambria" pitchFamily="18" charset="0"/>
                <a:cs typeface="Consolas" pitchFamily="49" charset="0"/>
              </a:rPr>
              <a:t>) Fill in  </a:t>
            </a:r>
            <a:r>
              <a:rPr lang="en-US" dirty="0" smtClean="0">
                <a:solidFill>
                  <a:schemeClr val="bg1"/>
                </a:solidFill>
                <a:latin typeface="Cambria" pitchFamily="18" charset="0"/>
                <a:cs typeface="Consolas" pitchFamily="49" charset="0"/>
              </a:rPr>
              <a:t>the missing parts to draw the following shape: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arc(400,300,200,200,_____,_____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buNone/>
            </a:pPr>
            <a:endParaRPr lang="en-US" dirty="0" smtClean="0">
              <a:solidFill>
                <a:schemeClr val="bg1"/>
              </a:solidFill>
              <a:latin typeface="Cambria" pitchFamily="18" charset="0"/>
              <a:cs typeface="Consolas" pitchFamily="49" charset="0"/>
            </a:endParaRPr>
          </a:p>
          <a:p>
            <a:pPr>
              <a:buNone/>
            </a:pPr>
            <a:endParaRPr lang="en-US" dirty="0" smtClean="0">
              <a:solidFill>
                <a:schemeClr val="bg1"/>
              </a:solidFill>
              <a:latin typeface="Cambria" pitchFamily="18" charset="0"/>
              <a:cs typeface="Consolas" pitchFamily="49" charset="0"/>
            </a:endParaRPr>
          </a:p>
          <a:p>
            <a:pPr>
              <a:buNone/>
            </a:pPr>
            <a:endParaRPr lang="en-US" dirty="0" smtClean="0">
              <a:solidFill>
                <a:schemeClr val="bg1"/>
              </a:solidFill>
              <a:latin typeface="Cambria" pitchFamily="18" charset="0"/>
              <a:cs typeface="Consolas" pitchFamily="49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chemeClr val="bg1"/>
                </a:solidFill>
                <a:latin typeface="Cambria" pitchFamily="18" charset="0"/>
                <a:cs typeface="Consolas" pitchFamily="49" charset="0"/>
              </a:rPr>
              <a:t>	</a:t>
            </a:r>
          </a:p>
          <a:p>
            <a:pPr>
              <a:buNone/>
            </a:pPr>
            <a:endParaRPr lang="en-US" sz="28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 descr="2014-01-30_09484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24200" y="4724400"/>
            <a:ext cx="2162175" cy="2133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11710</TotalTime>
  <Words>46</Words>
  <Application>Microsoft Office PowerPoint</Application>
  <PresentationFormat>On-screen Show (4:3)</PresentationFormat>
  <Paragraphs>11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PAP Warmup</vt:lpstr>
    </vt:vector>
  </TitlesOfParts>
  <Company>AISD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AISD Employee</dc:creator>
  <cp:lastModifiedBy>AISD Employee</cp:lastModifiedBy>
  <cp:revision>1647</cp:revision>
  <dcterms:created xsi:type="dcterms:W3CDTF">2013-10-16T18:14:17Z</dcterms:created>
  <dcterms:modified xsi:type="dcterms:W3CDTF">2014-01-30T19:23:52Z</dcterms:modified>
</cp:coreProperties>
</file>