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is the binar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y number for the ASCII character ‘A’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the decimal (base 10 ) number 28 into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hexidecimal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16146</TotalTime>
  <Words>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1653</cp:revision>
  <dcterms:created xsi:type="dcterms:W3CDTF">2013-10-16T18:14:17Z</dcterms:created>
  <dcterms:modified xsi:type="dcterms:W3CDTF">2014-02-07T15:30:13Z</dcterms:modified>
</cp:coreProperties>
</file>