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NEW SIX WEEKS = NEW CARD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SAVE STUFF FROM DESKTOP TO U: DRIVE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is the output of the following code: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65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(c);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mintGum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)77.7;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mintGum</a:t>
            </a:r>
            <a:r>
              <a:rPr lang="en-US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18061</TotalTime>
  <Words>40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1664</cp:revision>
  <dcterms:created xsi:type="dcterms:W3CDTF">2013-10-16T18:14:17Z</dcterms:created>
  <dcterms:modified xsi:type="dcterms:W3CDTF">2014-02-24T15:38:46Z</dcterms:modified>
</cp:coreProperties>
</file>