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is the output of the following code: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= 13;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rainbow = x;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x / 5);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x % 5);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rainbow / 5);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18065</TotalTime>
  <Words>39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1665</cp:revision>
  <dcterms:created xsi:type="dcterms:W3CDTF">2013-10-16T18:14:17Z</dcterms:created>
  <dcterms:modified xsi:type="dcterms:W3CDTF">2014-02-26T15:58:48Z</dcterms:modified>
</cp:coreProperties>
</file>