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Given the following method: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mystery(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g,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&lt;*1&gt; (r + g + b)/3;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replaces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&lt;*1&gt;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in the line above so it will run?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value is sent back if we call the method with these values: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mystery(20,10,4);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18071</TotalTime>
  <Words>18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1667</cp:revision>
  <dcterms:created xsi:type="dcterms:W3CDTF">2013-10-16T18:14:17Z</dcterms:created>
  <dcterms:modified xsi:type="dcterms:W3CDTF">2014-03-06T15:52:09Z</dcterms:modified>
</cp:coreProperties>
</file>