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is </a:t>
            </a:r>
            <a:r>
              <a:rPr lang="en-US" sz="360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my iddle</a:t>
            </a: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name</a:t>
            </a: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19451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1935</cp:revision>
  <dcterms:created xsi:type="dcterms:W3CDTF">2013-10-16T18:14:17Z</dcterms:created>
  <dcterms:modified xsi:type="dcterms:W3CDTF">2014-04-16T15:08:10Z</dcterms:modified>
</cp:coreProperties>
</file>