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02" y="-5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9FF94-60D2-4002-9BC5-77F23F9CC698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PAP </a:t>
            </a:r>
            <a:r>
              <a:rPr lang="en-US" dirty="0" err="1" smtClean="0">
                <a:solidFill>
                  <a:schemeClr val="bg1"/>
                </a:solidFill>
              </a:rPr>
              <a:t>Warmup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334000"/>
          </a:xfrm>
        </p:spPr>
        <p:txBody>
          <a:bodyPr>
            <a:normAutofit fontScale="92500" lnSpcReduction="10000"/>
          </a:bodyPr>
          <a:lstStyle/>
          <a:p>
            <a:pPr lvl="1">
              <a:buNone/>
            </a:pP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What does the following code produce:</a:t>
            </a:r>
          </a:p>
          <a:p>
            <a:pPr lvl="1">
              <a:buNone/>
            </a:pPr>
            <a:r>
              <a:rPr lang="en-US" sz="3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4;</a:t>
            </a:r>
            <a:endParaRPr lang="en-US" sz="32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sz="3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while(</a:t>
            </a:r>
            <a:r>
              <a:rPr lang="en-US" sz="3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&gt; 0)</a:t>
            </a:r>
            <a:endParaRPr lang="en-US" sz="32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sz="3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en-US" sz="3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3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fill(</a:t>
            </a:r>
            <a:r>
              <a:rPr lang="en-US" sz="3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* 60);</a:t>
            </a:r>
            <a:endParaRPr lang="en-US" sz="32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sz="3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3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ellipse(200,200,i*30,i*60);</a:t>
            </a:r>
          </a:p>
          <a:p>
            <a:pPr lvl="1">
              <a:buNone/>
            </a:pPr>
            <a:r>
              <a:rPr lang="en-US" sz="3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--;</a:t>
            </a:r>
            <a:endParaRPr lang="en-US" sz="32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sz="3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 lvl="1">
              <a:buNone/>
            </a:pP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Which loop would you use if you know a loop needs to execute 4 times?</a:t>
            </a:r>
          </a:p>
          <a:p>
            <a:pPr lvl="1">
              <a:buNone/>
            </a:pPr>
            <a:endParaRPr lang="en-US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20241</TotalTime>
  <Words>19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PAP Warmup</vt:lpstr>
    </vt:vector>
  </TitlesOfParts>
  <Company>AISD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AISD Employee</dc:creator>
  <cp:lastModifiedBy>AISD Employee</cp:lastModifiedBy>
  <cp:revision>2001</cp:revision>
  <dcterms:created xsi:type="dcterms:W3CDTF">2013-10-16T18:14:17Z</dcterms:created>
  <dcterms:modified xsi:type="dcterms:W3CDTF">2014-05-09T17:51:38Z</dcterms:modified>
</cp:coreProperties>
</file>