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ambria" pitchFamily="18" charset="0"/>
              </a:rPr>
              <a:t>Convert the following to base 10: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101001 -&gt;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100101 -&gt;</a:t>
            </a:r>
          </a:p>
          <a:p>
            <a:pPr>
              <a:buNone/>
            </a:pPr>
            <a:endParaRPr lang="en-US" sz="4000" dirty="0" smtClean="0">
              <a:solidFill>
                <a:schemeClr val="bg1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ambria" pitchFamily="18" charset="0"/>
              </a:rPr>
              <a:t>What two parts of a 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4000" dirty="0" smtClean="0">
                <a:solidFill>
                  <a:schemeClr val="bg1"/>
                </a:solidFill>
                <a:latin typeface="Cambria" pitchFamily="18" charset="0"/>
              </a:rPr>
              <a:t> loop can execute in an order that is different from a 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4000" dirty="0" smtClean="0">
                <a:solidFill>
                  <a:schemeClr val="bg1"/>
                </a:solidFill>
                <a:latin typeface="Cambria" pitchFamily="18" charset="0"/>
              </a:rPr>
              <a:t> loop?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20318</TotalTime>
  <Words>33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2019</cp:revision>
  <dcterms:created xsi:type="dcterms:W3CDTF">2013-10-16T18:14:17Z</dcterms:created>
  <dcterms:modified xsi:type="dcterms:W3CDTF">2014-05-13T14:37:21Z</dcterms:modified>
</cp:coreProperties>
</file>