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 = 3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while(num &lt;= 6) {</a:t>
            </a: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if(num % 2 == 0)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fill(0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else if(num % 3 == 0)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fill(255);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	fill(127);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(num*60,30,30,30);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num++;</a:t>
            </a: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20425</TotalTime>
  <Words>12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2030</cp:revision>
  <dcterms:created xsi:type="dcterms:W3CDTF">2013-10-16T18:14:17Z</dcterms:created>
  <dcterms:modified xsi:type="dcterms:W3CDTF">2014-05-15T16:29:33Z</dcterms:modified>
</cp:coreProperties>
</file>