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301" r:id="rId3"/>
    <p:sldId id="277" r:id="rId4"/>
    <p:sldId id="300" r:id="rId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12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2441D68-0013-4B0A-8214-D66592F6E589}" type="datetimeFigureOut">
              <a:rPr lang="en-US" smtClean="0"/>
              <a:pPr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9EEA018-5F75-4527-9CEA-F4F147ED98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9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ACAB-32F3-44AF-A77B-65A858107A27}" type="datetimeFigureOut">
              <a:rPr lang="en-US" smtClean="0"/>
              <a:t>7/8/14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5B7F-0F0D-4ABD-AB97-7F6A8695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3B2-D6D8-47CB-BB82-884B774F555B}" type="datetime1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A26F-D1C4-4A06-94D3-AB8197C705CA}" type="datetime1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E9DA-F9AA-47E6-AE99-80F28F09EA8F}" type="datetime1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7847-3519-43BB-89F2-29F746D3BA15}" type="datetime1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B968-8BE4-4542-8C83-617B8B5BD661}" type="datetime1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8EBD-2F6C-43E8-A64B-7265D03DBED0}" type="datetime1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A47-B47A-4ED2-BD57-31D4F348EB46}" type="datetime1">
              <a:rPr lang="en-US" smtClean="0"/>
              <a:t>7/8/14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5258-13F6-49A3-BFAF-44BEC11DDBC1}" type="datetime1">
              <a:rPr lang="en-US" smtClean="0"/>
              <a:t>7/8/14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D35E-A243-4EAF-8486-5F655B142E3C}" type="datetime1">
              <a:rPr lang="en-US" smtClean="0"/>
              <a:t>7/8/14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72B0-DAE1-4064-87BF-D026176F29BD}" type="datetime1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FD7E-E381-4E44-ABFF-7E69E952BA3A}" type="datetime1">
              <a:rPr lang="en-US" smtClean="0"/>
              <a:t>7/8/14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51B5F-4D22-4F53-9FE2-6D04EA6D5C02}" type="datetime1">
              <a:rPr lang="en-US" smtClean="0"/>
              <a:t>7/8/14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B527-D38C-4179-BBB8-8C9FF6152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brynmawr.edu/vis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Art and Creative Coding: teaching CS1 with Processing</a:t>
            </a:r>
            <a:endParaRPr lang="en-US" dirty="0"/>
          </a:p>
        </p:txBody>
      </p:sp>
      <p:pic>
        <p:nvPicPr>
          <p:cNvPr id="8" name="Content Placeholder 7" descr="ProtobytesIGreenberg.gi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45" r="-16745"/>
          <a:stretch>
            <a:fillRect/>
          </a:stretch>
        </p:blipFill>
        <p:spPr>
          <a:xfrm>
            <a:off x="457200" y="1722437"/>
            <a:ext cx="4038600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962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July </a:t>
            </a:r>
            <a:r>
              <a:rPr lang="en-US" dirty="0"/>
              <a:t>9-</a:t>
            </a:r>
            <a:r>
              <a:rPr lang="en-US" dirty="0" smtClean="0"/>
              <a:t>12</a:t>
            </a:r>
            <a:endParaRPr lang="en-US" dirty="0" smtClean="0"/>
          </a:p>
          <a:p>
            <a:r>
              <a:rPr lang="en-US" dirty="0" smtClean="0"/>
              <a:t>Bryn </a:t>
            </a:r>
            <a:r>
              <a:rPr lang="en-US" dirty="0"/>
              <a:t>Mawr College, </a:t>
            </a:r>
            <a:r>
              <a:rPr lang="en-US" dirty="0" smtClean="0"/>
              <a:t>PA</a:t>
            </a:r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pPr lvl="1"/>
            <a:r>
              <a:rPr lang="en-US" dirty="0" smtClean="0"/>
              <a:t>Aaron </a:t>
            </a:r>
            <a:r>
              <a:rPr lang="en-US" dirty="0" err="1" smtClean="0"/>
              <a:t>Cadle</a:t>
            </a:r>
            <a:endParaRPr lang="en-US" dirty="0" smtClean="0"/>
          </a:p>
          <a:p>
            <a:pPr lvl="1"/>
            <a:r>
              <a:rPr lang="en-US" dirty="0" smtClean="0"/>
              <a:t>Ira Greenberg</a:t>
            </a:r>
          </a:p>
          <a:p>
            <a:pPr lvl="1"/>
            <a:r>
              <a:rPr lang="en-US" dirty="0" smtClean="0"/>
              <a:t>Deepak Kumar</a:t>
            </a:r>
          </a:p>
          <a:p>
            <a:pPr lvl="1"/>
            <a:r>
              <a:rPr lang="en-US" dirty="0" smtClean="0"/>
              <a:t>Ursula </a:t>
            </a:r>
            <a:r>
              <a:rPr lang="en-US" dirty="0" err="1" smtClean="0"/>
              <a:t>Wolz</a:t>
            </a:r>
            <a:endParaRPr lang="en-US" dirty="0" smtClean="0"/>
          </a:p>
          <a:p>
            <a:pPr lvl="1"/>
            <a:r>
              <a:rPr lang="en-US" dirty="0" smtClean="0"/>
              <a:t>Dianna Xu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" name="Picture 9" descr="SMULogo.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79" y="76200"/>
            <a:ext cx="1547921" cy="1554480"/>
          </a:xfrm>
          <a:prstGeom prst="rect">
            <a:avLst/>
          </a:prstGeom>
        </p:spPr>
      </p:pic>
      <p:pic>
        <p:nvPicPr>
          <p:cNvPr id="8" name="Picture 7" descr="BMC_SEAL_72d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"/>
            <a:ext cx="1371600" cy="13716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Bridging the divide between the arts and sciences</a:t>
            </a:r>
          </a:p>
          <a:p>
            <a:r>
              <a:rPr lang="en-US" dirty="0" smtClean="0"/>
              <a:t>Teaching </a:t>
            </a:r>
            <a:r>
              <a:rPr lang="en-US" dirty="0"/>
              <a:t>computing foundations with the visual arts</a:t>
            </a:r>
          </a:p>
          <a:p>
            <a:r>
              <a:rPr lang="en-US" dirty="0"/>
              <a:t>Emphasis on curricular development </a:t>
            </a:r>
          </a:p>
          <a:p>
            <a:r>
              <a:rPr lang="en-US" dirty="0"/>
              <a:t>Blend flexibly into traditional Java-based CS1</a:t>
            </a:r>
          </a:p>
          <a:p>
            <a:r>
              <a:rPr lang="en-US" dirty="0"/>
              <a:t>NSF </a:t>
            </a:r>
            <a:r>
              <a:rPr lang="en-US" dirty="0" smtClean="0"/>
              <a:t>CCLI-I (2010-2013)</a:t>
            </a:r>
          </a:p>
          <a:p>
            <a:r>
              <a:rPr lang="en-US" dirty="0" smtClean="0"/>
              <a:t>NSF TUES-II 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Picture 11" descr="nsf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213" y="4876800"/>
            <a:ext cx="136338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CS1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Autofit/>
          </a:bodyPr>
          <a:lstStyle/>
          <a:p>
            <a:r>
              <a:rPr lang="en-US" dirty="0" smtClean="0"/>
              <a:t>Teach the core CS1 topics as we would in any average traditional Java-based CS1</a:t>
            </a:r>
          </a:p>
          <a:p>
            <a:r>
              <a:rPr lang="en-US" dirty="0" smtClean="0"/>
              <a:t>Show applications with contemporary, diverse examples of computing in a modern context</a:t>
            </a:r>
          </a:p>
          <a:p>
            <a:pPr lvl="1"/>
            <a:r>
              <a:rPr lang="en-US" dirty="0"/>
              <a:t>Physics-based simulations</a:t>
            </a:r>
          </a:p>
          <a:p>
            <a:pPr lvl="1"/>
            <a:r>
              <a:rPr lang="en-US" dirty="0"/>
              <a:t>Fractals and L-systems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Emergent systems</a:t>
            </a:r>
          </a:p>
          <a:p>
            <a:pPr lvl="1"/>
            <a:r>
              <a:rPr lang="en-US" dirty="0"/>
              <a:t>Cellular automata</a:t>
            </a:r>
          </a:p>
          <a:p>
            <a:pPr lvl="1"/>
            <a:r>
              <a:rPr lang="en-US" dirty="0"/>
              <a:t>Data visualization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>
                <a:hlinkClick r:id="rId2"/>
              </a:rPr>
              <a:t>www.cs.brynmawr.edu/visual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B527-D38C-4179-BBB8-8C9FF6152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6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128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Computational Art and Creative Coding: teaching CS1 with Processing</vt:lpstr>
      <vt:lpstr>Introduction</vt:lpstr>
      <vt:lpstr>CS1 Curriculum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</dc:creator>
  <cp:lastModifiedBy>Dianna Xu</cp:lastModifiedBy>
  <cp:revision>251</cp:revision>
  <dcterms:created xsi:type="dcterms:W3CDTF">2011-03-09T00:57:24Z</dcterms:created>
  <dcterms:modified xsi:type="dcterms:W3CDTF">2014-07-09T02:45:44Z</dcterms:modified>
</cp:coreProperties>
</file>