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5" r:id="rId9"/>
    <p:sldId id="264" r:id="rId10"/>
    <p:sldId id="263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R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8EE8-839E-4F1C-837F-DD1E29175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4D4A6-7661-4441-965F-F3A6655A0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4ED5-9E51-47DA-8A55-8D85B25C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943F-30A8-47EC-8173-5ABDCCD77012}" type="datetimeFigureOut">
              <a:rPr lang="en-RW" smtClean="0"/>
              <a:t>02/08/2022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0E582-C96B-4A6F-9E12-0ED1662F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2E4B-8ECD-48C8-838C-EDF90DC0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A5F5-373C-4F30-AB16-7B321AC00784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04319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549C-0A9F-4DB9-A788-37DBCE65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EFB66-FD95-41AC-872C-B51F78932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E8134-A845-406B-AFB6-0B4D8AC8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943F-30A8-47EC-8173-5ABDCCD77012}" type="datetimeFigureOut">
              <a:rPr lang="en-RW" smtClean="0"/>
              <a:t>02/08/2022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1F65-569D-4433-955A-F17BADB0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93CF0-357C-4E07-A0F2-CB229B47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A5F5-373C-4F30-AB16-7B321AC00784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1770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08F59-4DD9-437D-A2B8-02103E710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32BCD-5258-45EF-9DF0-6D89B34F6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B2733-4802-4E12-9355-9A9AAB49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943F-30A8-47EC-8173-5ABDCCD77012}" type="datetimeFigureOut">
              <a:rPr lang="en-RW" smtClean="0"/>
              <a:t>02/08/2022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01735-71E4-408E-B4AB-2F4506B0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6E86C-61E5-4D0F-AC34-2B780E4F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A5F5-373C-4F30-AB16-7B321AC00784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92542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4BB8-6461-4F13-B32F-F9EF9CEA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81CFA-87B6-4848-9AEB-D0BC7235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0660B-2AFD-4B85-BE2C-02C1210D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943F-30A8-47EC-8173-5ABDCCD77012}" type="datetimeFigureOut">
              <a:rPr lang="en-RW" smtClean="0"/>
              <a:t>02/08/2022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31D35-878E-4D4E-95AC-294E46EA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564AE-7083-4AC5-803C-AD7AB9DC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A5F5-373C-4F30-AB16-7B321AC00784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35170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2E9E-807A-4D94-BB2F-AF15C23F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45E3F-0FD5-441F-B0CA-7E6240E54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A8B83-AAD8-4A38-95C0-014B0F0C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943F-30A8-47EC-8173-5ABDCCD77012}" type="datetimeFigureOut">
              <a:rPr lang="en-RW" smtClean="0"/>
              <a:t>02/08/2022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EF471-B081-4CBB-916C-04566F7D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9908F-A8C1-48FF-9E4B-6FB6D8C1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A5F5-373C-4F30-AB16-7B321AC00784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22760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5F7D-A492-46B6-8F7A-B7C9FD05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7C52-E6C1-48BF-BD62-746EF94BE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5FD3F-6E10-4E61-9A48-3E267BA1D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86333-7BAE-4664-962A-870F9EF5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943F-30A8-47EC-8173-5ABDCCD77012}" type="datetimeFigureOut">
              <a:rPr lang="en-RW" smtClean="0"/>
              <a:t>02/08/2022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0FDE4-D161-4CDE-97E4-C3CA756D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8C8FE-B21C-4476-B145-5843FC28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A5F5-373C-4F30-AB16-7B321AC00784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74684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96C7-A259-481A-85D7-A5B8AB1D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927DD-D2E7-410D-9F95-C2C8E45C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3CB4C-C23C-42C4-A9AC-889FF553E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ACFB8-BBBE-448C-95F3-E8413589A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06573-8616-4714-B51F-18CC9C814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8E431-C259-4032-B303-AFBAF8E5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943F-30A8-47EC-8173-5ABDCCD77012}" type="datetimeFigureOut">
              <a:rPr lang="en-RW" smtClean="0"/>
              <a:t>02/08/2022</a:t>
            </a:fld>
            <a:endParaRPr lang="en-R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35205-51DD-4882-B042-D34B9F1F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481FB-CA76-4EC8-98DF-8B104860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A5F5-373C-4F30-AB16-7B321AC00784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92562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945E-C407-4074-A7F3-60689D2E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5EB19-DB5F-4C6F-ADDB-1E528139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943F-30A8-47EC-8173-5ABDCCD77012}" type="datetimeFigureOut">
              <a:rPr lang="en-RW" smtClean="0"/>
              <a:t>02/08/2022</a:t>
            </a:fld>
            <a:endParaRPr 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603DF-6A72-4EE1-AEDE-65501EFC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529CD-FFCC-4A14-AD21-7C851CA8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A5F5-373C-4F30-AB16-7B321AC00784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84875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B7E5A-F188-4633-8AAA-B30DB3CA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943F-30A8-47EC-8173-5ABDCCD77012}" type="datetimeFigureOut">
              <a:rPr lang="en-RW" smtClean="0"/>
              <a:t>02/08/2022</a:t>
            </a:fld>
            <a:endParaRPr lang="en-R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C97E0-CFAB-4CC7-A371-E73FC519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085FA-3EF2-4A80-8DE5-1857288E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A5F5-373C-4F30-AB16-7B321AC00784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14692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E224-2C33-42E0-B152-6C72762E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C32E2-2174-41BC-8E32-8B19DA50B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8E5B2-DD57-4AA1-AB3A-AFA757EEA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DF3A7-74FA-45CE-9897-AB144AEF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943F-30A8-47EC-8173-5ABDCCD77012}" type="datetimeFigureOut">
              <a:rPr lang="en-RW" smtClean="0"/>
              <a:t>02/08/2022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92C79-06DB-4267-BBAE-03126B2B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79D93-1A70-4143-93EF-DC5B0943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A5F5-373C-4F30-AB16-7B321AC00784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19621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6C68-3CB5-459F-AECE-E46B31C9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9EE0E-ED57-4666-A117-15E767530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5C650-C4F8-4788-9523-3FF9C481C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BBBB2-AE78-448A-A827-4D768F63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943F-30A8-47EC-8173-5ABDCCD77012}" type="datetimeFigureOut">
              <a:rPr lang="en-RW" smtClean="0"/>
              <a:t>02/08/2022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338B2-11C9-4C71-8D56-F6A9B5A6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70485-B371-429D-AE15-97EF96BA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A5F5-373C-4F30-AB16-7B321AC00784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10308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DB03A-B380-4AE2-B399-922D3562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6F67C-8F51-4C11-8D23-049738AFC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BC947-A6D0-4009-9769-D9B4C32C8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F943F-30A8-47EC-8173-5ABDCCD77012}" type="datetimeFigureOut">
              <a:rPr lang="en-RW" smtClean="0"/>
              <a:t>02/08/2022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8D131-1BEE-4824-A30E-6BABA048B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52F2F-5668-4EAE-B386-6C0AD4CA0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A5F5-373C-4F30-AB16-7B321AC00784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8760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1BDF-5651-41EE-80A0-8155366C4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AKAGERA MOTORS RWANDA</a:t>
            </a:r>
            <a:endParaRPr lang="en-R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752D-3D53-4266-9351-E4A761D65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1.1 PROJECT SUMARY</a:t>
            </a:r>
          </a:p>
          <a:p>
            <a:pPr algn="l"/>
            <a:r>
              <a:rPr lang="en-US" sz="1800" dirty="0"/>
              <a:t>This project is about online selling and renting transport facilities (cars, motorbike, bicycles),</a:t>
            </a:r>
          </a:p>
          <a:p>
            <a:pPr algn="l"/>
            <a:r>
              <a:rPr lang="en-US" sz="1800" dirty="0"/>
              <a:t>You can either buy or rent any available transport facility on  our website,</a:t>
            </a:r>
          </a:p>
          <a:p>
            <a:pPr algn="l"/>
            <a:r>
              <a:rPr lang="en-US" sz="1800" dirty="0"/>
              <a:t>All a user needs to do is to fill a small form that contains payment method and other few information about him/herself that will help us in delivering their order.</a:t>
            </a:r>
          </a:p>
          <a:p>
            <a:pPr algn="l"/>
            <a:r>
              <a:rPr lang="en-US" sz="1800" dirty="0"/>
              <a:t>After a user creates an account(via sign up button), the provided information will be stored in our database.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8295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0636DB-BF26-451C-A340-A765EBBE833E}"/>
              </a:ext>
            </a:extLst>
          </p:cNvPr>
          <p:cNvSpPr/>
          <p:nvPr/>
        </p:nvSpPr>
        <p:spPr>
          <a:xfrm>
            <a:off x="433387" y="990600"/>
            <a:ext cx="11325225" cy="475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3.1.5 non-functional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works very well as long as a user provides all the requirements correctly.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is reliable since you create your own account with you own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is easily accessible since it will be online filling and using.</a:t>
            </a:r>
          </a:p>
        </p:txBody>
      </p:sp>
    </p:spTree>
    <p:extLst>
      <p:ext uri="{BB962C8B-B14F-4D97-AF65-F5344CB8AC3E}">
        <p14:creationId xmlns:p14="http://schemas.microsoft.com/office/powerpoint/2010/main" val="4260809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2E0C62-9AAD-4EC6-B36B-51164469120F}"/>
              </a:ext>
            </a:extLst>
          </p:cNvPr>
          <p:cNvSpPr/>
          <p:nvPr/>
        </p:nvSpPr>
        <p:spPr>
          <a:xfrm>
            <a:off x="461961" y="333375"/>
            <a:ext cx="11268075" cy="6191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32.1 system overall architecture </a:t>
            </a:r>
          </a:p>
          <a:p>
            <a:pPr algn="ctr"/>
            <a:endParaRPr lang="en-RW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9563AE8-4C1E-4A4F-9EE5-41B42ADCAFB7}"/>
              </a:ext>
            </a:extLst>
          </p:cNvPr>
          <p:cNvSpPr/>
          <p:nvPr/>
        </p:nvSpPr>
        <p:spPr>
          <a:xfrm>
            <a:off x="2428874" y="3943350"/>
            <a:ext cx="1133475" cy="4000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RW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AC31E5-33B1-4593-B3AE-321A703D9D49}"/>
              </a:ext>
            </a:extLst>
          </p:cNvPr>
          <p:cNvSpPr/>
          <p:nvPr/>
        </p:nvSpPr>
        <p:spPr>
          <a:xfrm>
            <a:off x="3933825" y="3943350"/>
            <a:ext cx="1724025" cy="400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 types</a:t>
            </a:r>
            <a:endParaRPr lang="en-RW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874149-080D-47C8-979B-FD466397EF91}"/>
              </a:ext>
            </a:extLst>
          </p:cNvPr>
          <p:cNvSpPr/>
          <p:nvPr/>
        </p:nvSpPr>
        <p:spPr>
          <a:xfrm>
            <a:off x="9582150" y="3943350"/>
            <a:ext cx="1390651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list</a:t>
            </a:r>
            <a:endParaRPr lang="en-RW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265F1B-1068-40CC-BC5F-B069C4D6A2DD}"/>
              </a:ext>
            </a:extLst>
          </p:cNvPr>
          <p:cNvSpPr/>
          <p:nvPr/>
        </p:nvSpPr>
        <p:spPr>
          <a:xfrm>
            <a:off x="5915025" y="3943350"/>
            <a:ext cx="1571625" cy="4000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contacts</a:t>
            </a:r>
            <a:endParaRPr lang="en-RW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4A8662-4290-4F31-9181-E32A276BAE5A}"/>
              </a:ext>
            </a:extLst>
          </p:cNvPr>
          <p:cNvSpPr/>
          <p:nvPr/>
        </p:nvSpPr>
        <p:spPr>
          <a:xfrm>
            <a:off x="7810500" y="3943350"/>
            <a:ext cx="1390651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83455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83D596-BC77-47D7-AD17-CE0CC6496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30" y="1524001"/>
            <a:ext cx="10943770" cy="48840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283D37-28A9-4091-8385-5BAD4E3057F4}"/>
              </a:ext>
            </a:extLst>
          </p:cNvPr>
          <p:cNvSpPr/>
          <p:nvPr/>
        </p:nvSpPr>
        <p:spPr>
          <a:xfrm>
            <a:off x="638629" y="449943"/>
            <a:ext cx="10943771" cy="8708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4.1 LANDING PAGE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63724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4EB093-13F1-4448-9E7E-337AED6153D1}"/>
              </a:ext>
            </a:extLst>
          </p:cNvPr>
          <p:cNvSpPr/>
          <p:nvPr/>
        </p:nvSpPr>
        <p:spPr>
          <a:xfrm>
            <a:off x="711200" y="508000"/>
            <a:ext cx="10784114" cy="841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4.2 SIGN IN AND LOGIN PAGES</a:t>
            </a:r>
            <a:endParaRPr lang="en-R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95F3B-060E-4779-962F-48C245A73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40" y="1465941"/>
            <a:ext cx="5315692" cy="3077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5FE07D-2691-45FA-BCAE-F01847E3C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465942"/>
            <a:ext cx="4659329" cy="45792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511AEF-8191-4F6E-A10F-5DD7AFEE5CCA}"/>
              </a:ext>
            </a:extLst>
          </p:cNvPr>
          <p:cNvSpPr/>
          <p:nvPr/>
        </p:nvSpPr>
        <p:spPr>
          <a:xfrm>
            <a:off x="870857" y="6350000"/>
            <a:ext cx="4296229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  <a:endParaRPr lang="en-RW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818BE-91B7-4C84-AFB4-AC0FEFE3578B}"/>
              </a:ext>
            </a:extLst>
          </p:cNvPr>
          <p:cNvSpPr/>
          <p:nvPr/>
        </p:nvSpPr>
        <p:spPr>
          <a:xfrm>
            <a:off x="7402285" y="5392059"/>
            <a:ext cx="4093029" cy="65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551056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68840B-9489-4C2C-B90E-BB06002DA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30" y="55744"/>
            <a:ext cx="3643086" cy="3187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A1455E-4A5F-4F2B-8B35-018E53C82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831771" cy="3299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6975D-AEDE-48E9-90D6-729A3D9ED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10" y="55744"/>
            <a:ext cx="4593090" cy="54530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C1F82E-4BAE-493D-97E3-C73A3BE52E75}"/>
              </a:ext>
            </a:extLst>
          </p:cNvPr>
          <p:cNvSpPr/>
          <p:nvPr/>
        </p:nvSpPr>
        <p:spPr>
          <a:xfrm>
            <a:off x="4180113" y="3429001"/>
            <a:ext cx="3280229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EXAMPLE</a:t>
            </a:r>
            <a:endParaRPr lang="en-RW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115CFC-D691-4F6A-803A-E2D3653BEDF7}"/>
              </a:ext>
            </a:extLst>
          </p:cNvPr>
          <p:cNvSpPr/>
          <p:nvPr/>
        </p:nvSpPr>
        <p:spPr>
          <a:xfrm>
            <a:off x="7616713" y="5805714"/>
            <a:ext cx="4557484" cy="638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BUYING FORM</a:t>
            </a:r>
            <a:endParaRPr lang="en-RW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D2203-6CD1-4FA3-A7BA-2DE118ADECF6}"/>
              </a:ext>
            </a:extLst>
          </p:cNvPr>
          <p:cNvSpPr/>
          <p:nvPr/>
        </p:nvSpPr>
        <p:spPr>
          <a:xfrm>
            <a:off x="333828" y="3429000"/>
            <a:ext cx="3164114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LIST</a:t>
            </a:r>
            <a:endParaRPr lang="en-RW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AE83AD-8A47-42D1-A457-D79CFB245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28" y="4369762"/>
            <a:ext cx="5106113" cy="11145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6989FE-1DB9-4098-82A3-042761CAD39A}"/>
              </a:ext>
            </a:extLst>
          </p:cNvPr>
          <p:cNvSpPr/>
          <p:nvPr/>
        </p:nvSpPr>
        <p:spPr>
          <a:xfrm>
            <a:off x="333828" y="5464170"/>
            <a:ext cx="3497943" cy="638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AFTER YOU ORDER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90696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24693C-8E98-45E1-B2AE-A3EEFF3AF67E}"/>
              </a:ext>
            </a:extLst>
          </p:cNvPr>
          <p:cNvSpPr/>
          <p:nvPr/>
        </p:nvSpPr>
        <p:spPr>
          <a:xfrm>
            <a:off x="246742" y="355600"/>
            <a:ext cx="11451772" cy="614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 CONCLUSION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This project will help overcomes  problems  that are stated above in efficient manner by providing what is missing today.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According to what I wanted to do about this project, I can say that at this point I managed to do at least 75% of the whole project.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6 RECOMMANDATION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 have learned that managing to make a whole website is not easy as I thought I was, (this is my first web to make if I can say),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ought it was HTML job to build up a website but no man can stand alone, I have seen.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learned that many other programing languages are used to build an efficient website.</a:t>
            </a:r>
          </a:p>
        </p:txBody>
      </p:sp>
    </p:spTree>
    <p:extLst>
      <p:ext uri="{BB962C8B-B14F-4D97-AF65-F5344CB8AC3E}">
        <p14:creationId xmlns:p14="http://schemas.microsoft.com/office/powerpoint/2010/main" val="497860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3D2BA5-8F58-4A4F-AD81-5966F833492C}"/>
              </a:ext>
            </a:extLst>
          </p:cNvPr>
          <p:cNvSpPr/>
          <p:nvPr/>
        </p:nvSpPr>
        <p:spPr>
          <a:xfrm>
            <a:off x="279400" y="304800"/>
            <a:ext cx="11645900" cy="624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1. I would recommend other students to learn all the programming languages earlier</a:t>
            </a:r>
          </a:p>
          <a:p>
            <a:r>
              <a:rPr lang="en-US" dirty="0"/>
              <a:t>And try to master them as hard as they can </a:t>
            </a:r>
          </a:p>
          <a:p>
            <a:r>
              <a:rPr lang="en-US" dirty="0"/>
              <a:t>2. I would recommend computer and software department to try to bring this module down in lever 1 </a:t>
            </a:r>
          </a:p>
          <a:p>
            <a:r>
              <a:rPr lang="en-US" dirty="0"/>
              <a:t>So that students would go with it from a fare</a:t>
            </a:r>
          </a:p>
          <a:p>
            <a:pPr algn="ctr"/>
            <a:endParaRPr lang="en-US" dirty="0"/>
          </a:p>
          <a:p>
            <a:pPr algn="ctr"/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122967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AA5A5E-8B8F-4278-AEAC-976356FE1F4D}"/>
              </a:ext>
            </a:extLst>
          </p:cNvPr>
          <p:cNvSpPr/>
          <p:nvPr/>
        </p:nvSpPr>
        <p:spPr>
          <a:xfrm>
            <a:off x="476250" y="333375"/>
            <a:ext cx="11239500" cy="6191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1.2 problem statement</a:t>
            </a:r>
          </a:p>
          <a:p>
            <a:pPr algn="ctr"/>
            <a:endParaRPr lang="en-US" dirty="0"/>
          </a:p>
          <a:p>
            <a:r>
              <a:rPr lang="en-US" dirty="0"/>
              <a:t>There are many problems that are commonly seen in African countries, one of those is to find a trust worth</a:t>
            </a:r>
          </a:p>
          <a:p>
            <a:r>
              <a:rPr lang="en-US" dirty="0"/>
              <a:t>Company to do business with or to make deal with, now it’s time to eradicate that,</a:t>
            </a:r>
          </a:p>
          <a:p>
            <a:r>
              <a:rPr lang="en-US" dirty="0"/>
              <a:t>In this project we first build up our trust by proving all the order as they  were ordered and by the promised time,</a:t>
            </a:r>
          </a:p>
          <a:p>
            <a:endParaRPr lang="en-US" dirty="0"/>
          </a:p>
          <a:p>
            <a:r>
              <a:rPr lang="en-US" dirty="0"/>
              <a:t>Again some people try to buy things online  but not all the commodities that are available on every platform,</a:t>
            </a:r>
          </a:p>
          <a:p>
            <a:r>
              <a:rPr lang="en-US" dirty="0"/>
              <a:t>Here we tried to address  one of those problems that is about transport facilities.</a:t>
            </a:r>
          </a:p>
          <a:p>
            <a:r>
              <a:rPr lang="en-US" dirty="0"/>
              <a:t>We sell and rent transport facilities to help (improve) transport activities by providing vehicle near to the consumer.</a:t>
            </a:r>
          </a:p>
          <a:p>
            <a:endParaRPr lang="en-US" dirty="0"/>
          </a:p>
          <a:p>
            <a:r>
              <a:rPr lang="en-US" dirty="0"/>
              <a:t>And sometimes we order things online and we wait for them until we feel like we no longer need them, here is one</a:t>
            </a:r>
          </a:p>
          <a:p>
            <a:r>
              <a:rPr lang="en-US" dirty="0"/>
              <a:t>Of the main thing we consider, we deliver product at the promised time or less.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9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BAFC6E-DE51-4112-81A9-07E9B49C4D35}"/>
              </a:ext>
            </a:extLst>
          </p:cNvPr>
          <p:cNvSpPr/>
          <p:nvPr/>
        </p:nvSpPr>
        <p:spPr>
          <a:xfrm>
            <a:off x="485775" y="771524"/>
            <a:ext cx="10734675" cy="5457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1.3 objective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Our objective is to address or solve all the problems that are stated and explained above</a:t>
            </a:r>
          </a:p>
          <a:p>
            <a:pPr algn="ctr"/>
            <a:r>
              <a:rPr lang="en-US" dirty="0"/>
              <a:t>By building trust in our clients  and by following our rules of delivery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400209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0636DB-BF26-451C-A340-A765EBBE833E}"/>
              </a:ext>
            </a:extLst>
          </p:cNvPr>
          <p:cNvSpPr/>
          <p:nvPr/>
        </p:nvSpPr>
        <p:spPr>
          <a:xfrm>
            <a:off x="433387" y="990600"/>
            <a:ext cx="11325225" cy="475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1.4 project rationale</a:t>
            </a:r>
          </a:p>
          <a:p>
            <a:r>
              <a:rPr lang="en-US" dirty="0"/>
              <a:t>After we put in actions what we promise our customers, it will not be the same as it is now </a:t>
            </a:r>
          </a:p>
          <a:p>
            <a:r>
              <a:rPr lang="en-US" dirty="0"/>
              <a:t>Because people will trust the agreement we had and then they won’t feel fooled.</a:t>
            </a:r>
          </a:p>
          <a:p>
            <a:r>
              <a:rPr lang="en-US" dirty="0"/>
              <a:t>And it’s easy to buy things online because it won’t take you time to go to the office or stock to see </a:t>
            </a:r>
          </a:p>
          <a:p>
            <a:r>
              <a:rPr lang="en-US" dirty="0"/>
              <a:t>The product.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90254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0636DB-BF26-451C-A340-A765EBBE833E}"/>
              </a:ext>
            </a:extLst>
          </p:cNvPr>
          <p:cNvSpPr/>
          <p:nvPr/>
        </p:nvSpPr>
        <p:spPr>
          <a:xfrm>
            <a:off x="433387" y="1052512"/>
            <a:ext cx="11325225" cy="475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2.1 DATA COLLECTION METHODOLOGY</a:t>
            </a:r>
          </a:p>
          <a:p>
            <a:pPr algn="ctr"/>
            <a:r>
              <a:rPr lang="en-US" dirty="0"/>
              <a:t>I experienced it.</a:t>
            </a:r>
          </a:p>
          <a:p>
            <a:r>
              <a:rPr lang="en-US" dirty="0"/>
              <a:t>I knew the problem when I bought shoes on </a:t>
            </a:r>
            <a:r>
              <a:rPr lang="en-US" dirty="0" err="1"/>
              <a:t>kikuu</a:t>
            </a:r>
            <a:r>
              <a:rPr lang="en-US" dirty="0"/>
              <a:t> and I liked them </a:t>
            </a:r>
          </a:p>
          <a:p>
            <a:r>
              <a:rPr lang="en-US" dirty="0"/>
              <a:t>I saw them and I liked them but by the time they delivered them I found that I was not my size.</a:t>
            </a:r>
          </a:p>
          <a:p>
            <a:r>
              <a:rPr lang="en-US" dirty="0"/>
              <a:t>Since than I no longer trust online things.</a:t>
            </a:r>
          </a:p>
        </p:txBody>
      </p:sp>
    </p:spTree>
    <p:extLst>
      <p:ext uri="{BB962C8B-B14F-4D97-AF65-F5344CB8AC3E}">
        <p14:creationId xmlns:p14="http://schemas.microsoft.com/office/powerpoint/2010/main" val="130426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0636DB-BF26-451C-A340-A765EBBE833E}"/>
              </a:ext>
            </a:extLst>
          </p:cNvPr>
          <p:cNvSpPr/>
          <p:nvPr/>
        </p:nvSpPr>
        <p:spPr>
          <a:xfrm>
            <a:off x="433387" y="990600"/>
            <a:ext cx="11325225" cy="475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2.2.1 hardware tools to be used</a:t>
            </a:r>
          </a:p>
          <a:p>
            <a:pPr algn="ctr"/>
            <a:r>
              <a:rPr lang="en-US" dirty="0"/>
              <a:t>I need computer to go on with the project.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2.2.2 software tools to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XAAMP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99578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0636DB-BF26-451C-A340-A765EBBE833E}"/>
              </a:ext>
            </a:extLst>
          </p:cNvPr>
          <p:cNvSpPr/>
          <p:nvPr/>
        </p:nvSpPr>
        <p:spPr>
          <a:xfrm>
            <a:off x="433387" y="990600"/>
            <a:ext cx="11325225" cy="475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3.SYSTEM ANALYSIS AND DESIGN</a:t>
            </a:r>
          </a:p>
          <a:p>
            <a:pPr algn="ctr"/>
            <a:r>
              <a:rPr lang="en-US" dirty="0"/>
              <a:t>3.1 requirement specification</a:t>
            </a:r>
          </a:p>
          <a:p>
            <a:pPr algn="ctr"/>
            <a:r>
              <a:rPr lang="en-US" dirty="0"/>
              <a:t>3.1.1 functional requirement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Here a user is requested to sign in once he or she entered or visited our website at the</a:t>
            </a:r>
          </a:p>
          <a:p>
            <a:pPr algn="ctr"/>
            <a:r>
              <a:rPr lang="en-US" dirty="0"/>
              <a:t>Fist time.</a:t>
            </a:r>
          </a:p>
          <a:p>
            <a:pPr algn="ctr"/>
            <a:r>
              <a:rPr lang="en-US" dirty="0"/>
              <a:t>The after he or he signs in his or her information get kept in our database </a:t>
            </a:r>
          </a:p>
          <a:p>
            <a:pPr algn="ctr"/>
            <a:r>
              <a:rPr lang="en-US" dirty="0"/>
              <a:t>And by the second time he comes he is not requested to sign in again but </a:t>
            </a:r>
          </a:p>
          <a:p>
            <a:pPr algn="ctr"/>
            <a:r>
              <a:rPr lang="en-US" dirty="0"/>
              <a:t>He is asked to log in with some of the credentials he used to sign in.</a:t>
            </a:r>
          </a:p>
        </p:txBody>
      </p:sp>
    </p:spTree>
    <p:extLst>
      <p:ext uri="{BB962C8B-B14F-4D97-AF65-F5344CB8AC3E}">
        <p14:creationId xmlns:p14="http://schemas.microsoft.com/office/powerpoint/2010/main" val="361100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0636DB-BF26-451C-A340-A765EBBE833E}"/>
              </a:ext>
            </a:extLst>
          </p:cNvPr>
          <p:cNvSpPr/>
          <p:nvPr/>
        </p:nvSpPr>
        <p:spPr>
          <a:xfrm>
            <a:off x="-400050" y="152344"/>
            <a:ext cx="11558587" cy="5972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3.1.2 data requirement </a:t>
            </a:r>
          </a:p>
          <a:p>
            <a:pPr algn="ctr"/>
            <a:r>
              <a:rPr lang="en-US" dirty="0"/>
              <a:t> ERD example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0C8175-87BF-4D9A-86DF-3D4C09D48C37}"/>
              </a:ext>
            </a:extLst>
          </p:cNvPr>
          <p:cNvSpPr/>
          <p:nvPr/>
        </p:nvSpPr>
        <p:spPr>
          <a:xfrm>
            <a:off x="2409824" y="3724274"/>
            <a:ext cx="1162050" cy="3333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  <a:endParaRPr lang="en-RW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879724-EE88-481A-892A-BC809CA0550C}"/>
              </a:ext>
            </a:extLst>
          </p:cNvPr>
          <p:cNvSpPr/>
          <p:nvPr/>
        </p:nvSpPr>
        <p:spPr>
          <a:xfrm>
            <a:off x="6805611" y="4119562"/>
            <a:ext cx="1514477" cy="400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manufacturer</a:t>
            </a:r>
            <a:endParaRPr lang="en-RW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C9FA37-7E8E-48B0-80C2-48FAFB00A9D3}"/>
              </a:ext>
            </a:extLst>
          </p:cNvPr>
          <p:cNvSpPr/>
          <p:nvPr/>
        </p:nvSpPr>
        <p:spPr>
          <a:xfrm>
            <a:off x="4429124" y="5248275"/>
            <a:ext cx="1695450" cy="409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  <a:endParaRPr lang="en-RW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56C1AAD9-6267-4DAB-A0FE-356034A96836}"/>
              </a:ext>
            </a:extLst>
          </p:cNvPr>
          <p:cNvSpPr/>
          <p:nvPr/>
        </p:nvSpPr>
        <p:spPr>
          <a:xfrm>
            <a:off x="2614612" y="4552949"/>
            <a:ext cx="752475" cy="186689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 s</a:t>
            </a:r>
            <a:endParaRPr lang="en-RW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BC2297AF-5207-4CCA-BE5E-4D54024FF990}"/>
              </a:ext>
            </a:extLst>
          </p:cNvPr>
          <p:cNvSpPr/>
          <p:nvPr/>
        </p:nvSpPr>
        <p:spPr>
          <a:xfrm rot="159127">
            <a:off x="4912514" y="3638607"/>
            <a:ext cx="757239" cy="16383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makes</a:t>
            </a:r>
            <a:endParaRPr lang="en-RW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9C057C-370D-40F2-8ED2-3AF151361307}"/>
              </a:ext>
            </a:extLst>
          </p:cNvPr>
          <p:cNvCxnSpPr>
            <a:cxnSpLocks/>
          </p:cNvCxnSpPr>
          <p:nvPr/>
        </p:nvCxnSpPr>
        <p:spPr>
          <a:xfrm flipV="1">
            <a:off x="3381373" y="5453062"/>
            <a:ext cx="1047751" cy="15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32E315-39A3-47CB-9CB2-46E78DCCE24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990849" y="4057649"/>
            <a:ext cx="0" cy="46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B43FB2-394F-43BA-AFD8-5C8452CB80A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686425" y="4255267"/>
            <a:ext cx="1119186" cy="6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5FC780-CBAB-488F-8618-CCD41675AE1E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3571874" y="3890962"/>
            <a:ext cx="1341046" cy="549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37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0636DB-BF26-451C-A340-A765EBBE833E}"/>
              </a:ext>
            </a:extLst>
          </p:cNvPr>
          <p:cNvSpPr/>
          <p:nvPr/>
        </p:nvSpPr>
        <p:spPr>
          <a:xfrm>
            <a:off x="433387" y="1052512"/>
            <a:ext cx="11325225" cy="475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3.1.3 main actors in the system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Manager</a:t>
            </a:r>
          </a:p>
          <a:p>
            <a:endParaRPr lang="en-US" dirty="0"/>
          </a:p>
          <a:p>
            <a:pPr algn="ctr"/>
            <a:r>
              <a:rPr lang="en-US" dirty="0"/>
              <a:t>3.1.4 security management</a:t>
            </a:r>
          </a:p>
          <a:p>
            <a:pPr algn="ctr"/>
            <a:r>
              <a:rPr lang="en-US" dirty="0"/>
              <a:t>On the login and sign in there is password bar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6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806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AKAGERA MOTORS RWANDA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AKAGERA MOTORS RWANDA</dc:title>
  <dc:creator>ngoga ad</dc:creator>
  <cp:lastModifiedBy>ngoga ad</cp:lastModifiedBy>
  <cp:revision>26</cp:revision>
  <dcterms:created xsi:type="dcterms:W3CDTF">2022-08-02T14:42:20Z</dcterms:created>
  <dcterms:modified xsi:type="dcterms:W3CDTF">2022-08-02T17:33:02Z</dcterms:modified>
</cp:coreProperties>
</file>