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IRAMAR VASQUEZ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Gostaria de criar um blog pessoal onde eu possa listar as diferentes facetas da minha vida</a:t>
            </a:r>
          </a:p>
          <a:p>
            <a:pPr lvl="1"/>
            <a:r>
              <a:rPr lang="pt-BR" dirty="0" smtClean="0"/>
              <a:t>Família</a:t>
            </a:r>
          </a:p>
          <a:p>
            <a:pPr lvl="1"/>
            <a:r>
              <a:rPr lang="pt-BR" dirty="0" smtClean="0"/>
              <a:t>Estudos</a:t>
            </a:r>
          </a:p>
          <a:p>
            <a:pPr lvl="1"/>
            <a:r>
              <a:rPr lang="pt-BR" dirty="0" smtClean="0"/>
              <a:t>Experiência Laboral</a:t>
            </a:r>
          </a:p>
          <a:p>
            <a:pPr lvl="1"/>
            <a:r>
              <a:rPr lang="pt-BR" dirty="0" smtClean="0"/>
              <a:t>Igreja</a:t>
            </a:r>
          </a:p>
          <a:p>
            <a:pPr lvl="1"/>
            <a:r>
              <a:rPr lang="pt-BR" dirty="0" smtClean="0"/>
              <a:t>Viagens </a:t>
            </a:r>
          </a:p>
          <a:p>
            <a:pPr lvl="1"/>
            <a:r>
              <a:rPr lang="pt-BR" dirty="0" smtClean="0"/>
              <a:t>Hobbies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Rascunho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8596" y="1643050"/>
            <a:ext cx="72866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642910" y="171448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lt1"/>
                </a:solidFill>
              </a:rPr>
              <a:t>img</a:t>
            </a:r>
            <a:endParaRPr lang="pt-BR" sz="1000" b="1" dirty="0">
              <a:solidFill>
                <a:schemeClr val="lt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71868" y="1857364"/>
            <a:ext cx="407196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8596" y="2500306"/>
            <a:ext cx="2214578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2571744"/>
            <a:ext cx="150019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img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1472" y="3929066"/>
            <a:ext cx="2000264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parágrafo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3071802" y="2714620"/>
            <a:ext cx="1000132" cy="1285884"/>
            <a:chOff x="3071802" y="2714620"/>
            <a:chExt cx="1000132" cy="1285884"/>
          </a:xfrm>
        </p:grpSpPr>
        <p:sp>
          <p:nvSpPr>
            <p:cNvPr id="10" name="Retângulo 9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3438" y="2714620"/>
            <a:ext cx="1000132" cy="1285884"/>
            <a:chOff x="3071802" y="2714620"/>
            <a:chExt cx="1000132" cy="1285884"/>
          </a:xfrm>
        </p:grpSpPr>
        <p:sp>
          <p:nvSpPr>
            <p:cNvPr id="14" name="Retângulo 13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072198" y="2714620"/>
            <a:ext cx="1000132" cy="1285884"/>
            <a:chOff x="3071802" y="2714620"/>
            <a:chExt cx="1000132" cy="1285884"/>
          </a:xfrm>
        </p:grpSpPr>
        <p:sp>
          <p:nvSpPr>
            <p:cNvPr id="20" name="Retângulo 19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071802" y="4143380"/>
            <a:ext cx="1000132" cy="1285884"/>
            <a:chOff x="3071802" y="2714620"/>
            <a:chExt cx="1000132" cy="1285884"/>
          </a:xfrm>
        </p:grpSpPr>
        <p:sp>
          <p:nvSpPr>
            <p:cNvPr id="23" name="Retângulo 22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643438" y="4143380"/>
            <a:ext cx="1000132" cy="1285884"/>
            <a:chOff x="3071802" y="2714620"/>
            <a:chExt cx="1000132" cy="1285884"/>
          </a:xfrm>
        </p:grpSpPr>
        <p:sp>
          <p:nvSpPr>
            <p:cNvPr id="26" name="Retângulo 25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072198" y="4143380"/>
            <a:ext cx="1000132" cy="1285884"/>
            <a:chOff x="3071802" y="2714620"/>
            <a:chExt cx="1000132" cy="1285884"/>
          </a:xfrm>
        </p:grpSpPr>
        <p:sp>
          <p:nvSpPr>
            <p:cNvPr id="29" name="Retângulo 28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428596" y="6000768"/>
            <a:ext cx="728667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</a:t>
            </a:r>
            <a:r>
              <a:rPr lang="pt-BR" dirty="0" err="1" smtClean="0"/>
              <a:t>ooter</a:t>
            </a:r>
            <a:r>
              <a:rPr lang="pt-BR" dirty="0" smtClean="0"/>
              <a:t> com informação de contato e copyright 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2786050" y="5572140"/>
            <a:ext cx="48577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Citação favorita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714744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Home</a:t>
            </a:r>
            <a:endParaRPr lang="pt-BR" sz="1000" dirty="0"/>
          </a:p>
        </p:txBody>
      </p:sp>
      <p:sp>
        <p:nvSpPr>
          <p:cNvPr id="35" name="Retângulo 34"/>
          <p:cNvSpPr/>
          <p:nvPr/>
        </p:nvSpPr>
        <p:spPr>
          <a:xfrm>
            <a:off x="4714876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Categorias</a:t>
            </a:r>
            <a:endParaRPr lang="pt-BR" sz="1000" dirty="0"/>
          </a:p>
        </p:txBody>
      </p:sp>
      <p:sp>
        <p:nvSpPr>
          <p:cNvPr id="36" name="Retângulo 35"/>
          <p:cNvSpPr/>
          <p:nvPr/>
        </p:nvSpPr>
        <p:spPr>
          <a:xfrm>
            <a:off x="5715008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Anedotas</a:t>
            </a:r>
            <a:endParaRPr lang="pt-BR" sz="1000" dirty="0"/>
          </a:p>
        </p:txBody>
      </p:sp>
      <p:sp>
        <p:nvSpPr>
          <p:cNvPr id="37" name="Retângulo 36"/>
          <p:cNvSpPr/>
          <p:nvPr/>
        </p:nvSpPr>
        <p:spPr>
          <a:xfrm>
            <a:off x="6715140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Contato</a:t>
            </a:r>
            <a:endParaRPr lang="pt-BR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</TotalTime>
  <Words>57</Words>
  <Application>Microsoft Office PowerPoint</Application>
  <PresentationFormat>Apresentação na tela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Opulento</vt:lpstr>
      <vt:lpstr>PROJETO HTML</vt:lpstr>
      <vt:lpstr>objetivo</vt:lpstr>
      <vt:lpstr>Rascunho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2021-02-05T22:22:48Z</dcterms:created>
  <dcterms:modified xsi:type="dcterms:W3CDTF">2021-02-05T22:46:45Z</dcterms:modified>
</cp:coreProperties>
</file>