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7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ítulo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25" name="Subtítulo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31" name="Espaço Reservado para Data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5D39C4BF-EA3C-4AD2-8776-6958627F84BC}" type="datetimeFigureOut">
              <a:rPr lang="pt-BR" smtClean="0"/>
              <a:t>05/02/2021</a:t>
            </a:fld>
            <a:endParaRPr lang="pt-BR"/>
          </a:p>
        </p:txBody>
      </p:sp>
      <p:sp>
        <p:nvSpPr>
          <p:cNvPr id="18" name="Espaço Reservado para Rodapé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F07B9ABD-C4E7-4123-A6A1-8C61E42CE970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D39C4BF-EA3C-4AD2-8776-6958627F84BC}" type="datetimeFigureOut">
              <a:rPr lang="pt-BR" smtClean="0"/>
              <a:t>05/02/2021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7B9ABD-C4E7-4123-A6A1-8C61E42CE97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5D39C4BF-EA3C-4AD2-8776-6958627F84BC}" type="datetimeFigureOut">
              <a:rPr lang="pt-BR" smtClean="0"/>
              <a:t>05/02/2021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F07B9ABD-C4E7-4123-A6A1-8C61E42CE97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D39C4BF-EA3C-4AD2-8776-6958627F84BC}" type="datetimeFigureOut">
              <a:rPr lang="pt-BR" smtClean="0"/>
              <a:t>05/02/2021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7B9ABD-C4E7-4123-A6A1-8C61E42CE97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5D39C4BF-EA3C-4AD2-8776-6958627F84BC}" type="datetimeFigureOut">
              <a:rPr lang="pt-BR" smtClean="0"/>
              <a:t>05/02/2021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F07B9ABD-C4E7-4123-A6A1-8C61E42CE970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D39C4BF-EA3C-4AD2-8776-6958627F84BC}" type="datetimeFigureOut">
              <a:rPr lang="pt-BR" smtClean="0"/>
              <a:t>05/02/2021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7B9ABD-C4E7-4123-A6A1-8C61E42CE97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D39C4BF-EA3C-4AD2-8776-6958627F84BC}" type="datetimeFigureOut">
              <a:rPr lang="pt-BR" smtClean="0"/>
              <a:t>05/02/2021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7B9ABD-C4E7-4123-A6A1-8C61E42CE97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D39C4BF-EA3C-4AD2-8776-6958627F84BC}" type="datetimeFigureOut">
              <a:rPr lang="pt-BR" smtClean="0"/>
              <a:t>05/02/2021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7B9ABD-C4E7-4123-A6A1-8C61E42CE97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5D39C4BF-EA3C-4AD2-8776-6958627F84BC}" type="datetimeFigureOut">
              <a:rPr lang="pt-BR" smtClean="0"/>
              <a:t>05/02/2021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7B9ABD-C4E7-4123-A6A1-8C61E42CE97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D39C4BF-EA3C-4AD2-8776-6958627F84BC}" type="datetimeFigureOut">
              <a:rPr lang="pt-BR" smtClean="0"/>
              <a:t>05/02/2021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7B9ABD-C4E7-4123-A6A1-8C61E42CE97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D39C4BF-EA3C-4AD2-8776-6958627F84BC}" type="datetimeFigureOut">
              <a:rPr lang="pt-BR" smtClean="0"/>
              <a:t>05/02/2021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7B9ABD-C4E7-4123-A6A1-8C61E42CE970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Espaço Reservado para Imagem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Espaço Reservado para Título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1" name="Espaço Reservado para Texto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27" name="Espaço Reservado para Data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5D39C4BF-EA3C-4AD2-8776-6958627F84BC}" type="datetimeFigureOut">
              <a:rPr lang="pt-BR" smtClean="0"/>
              <a:t>05/02/2021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16" name="Espaço Reservado para Número de Slide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F07B9ABD-C4E7-4123-A6A1-8C61E42CE970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PROJETO HTML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IRAMAR VASQUEZ</a:t>
            </a:r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Gostaria de criar um blog pessoal onde eu possa listar as diferentes facetas da minha vida</a:t>
            </a:r>
          </a:p>
          <a:p>
            <a:pPr lvl="1"/>
            <a:r>
              <a:rPr lang="pt-BR" dirty="0" smtClean="0"/>
              <a:t>Família</a:t>
            </a:r>
          </a:p>
          <a:p>
            <a:pPr lvl="1"/>
            <a:r>
              <a:rPr lang="pt-BR" dirty="0" smtClean="0"/>
              <a:t>Estudos</a:t>
            </a:r>
          </a:p>
          <a:p>
            <a:pPr lvl="1"/>
            <a:r>
              <a:rPr lang="pt-BR" dirty="0" smtClean="0"/>
              <a:t>Experiência Laboral</a:t>
            </a:r>
          </a:p>
          <a:p>
            <a:pPr lvl="1"/>
            <a:r>
              <a:rPr lang="pt-BR" dirty="0" smtClean="0"/>
              <a:t>Igreja</a:t>
            </a:r>
          </a:p>
          <a:p>
            <a:pPr lvl="1"/>
            <a:r>
              <a:rPr lang="pt-BR" dirty="0" smtClean="0"/>
              <a:t>Viagens </a:t>
            </a:r>
          </a:p>
          <a:p>
            <a:pPr lvl="1"/>
            <a:r>
              <a:rPr lang="pt-BR" dirty="0" smtClean="0"/>
              <a:t>Hobbies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Rascunho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buNone/>
            </a:pP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428596" y="1643050"/>
            <a:ext cx="7286676" cy="85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/>
          <p:cNvSpPr/>
          <p:nvPr/>
        </p:nvSpPr>
        <p:spPr>
          <a:xfrm>
            <a:off x="642910" y="1714488"/>
            <a:ext cx="785818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 err="1">
                <a:solidFill>
                  <a:schemeClr val="lt1"/>
                </a:solidFill>
              </a:rPr>
              <a:t>img</a:t>
            </a:r>
            <a:endParaRPr lang="pt-BR" sz="1000" b="1" dirty="0">
              <a:solidFill>
                <a:schemeClr val="lt1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3571868" y="1857364"/>
            <a:ext cx="4071966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428596" y="2500306"/>
            <a:ext cx="2214578" cy="3500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785786" y="2571744"/>
            <a:ext cx="1500198" cy="1285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img</a:t>
            </a:r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571472" y="3929066"/>
            <a:ext cx="2000264" cy="2000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parágrafo</a:t>
            </a:r>
            <a:endParaRPr lang="pt-BR" dirty="0"/>
          </a:p>
        </p:txBody>
      </p:sp>
      <p:grpSp>
        <p:nvGrpSpPr>
          <p:cNvPr id="12" name="Grupo 11"/>
          <p:cNvGrpSpPr/>
          <p:nvPr/>
        </p:nvGrpSpPr>
        <p:grpSpPr>
          <a:xfrm>
            <a:off x="3071802" y="2714620"/>
            <a:ext cx="1000132" cy="1285884"/>
            <a:chOff x="3071802" y="2714620"/>
            <a:chExt cx="1000132" cy="1285884"/>
          </a:xfrm>
        </p:grpSpPr>
        <p:sp>
          <p:nvSpPr>
            <p:cNvPr id="10" name="Retângulo 9"/>
            <p:cNvSpPr/>
            <p:nvPr/>
          </p:nvSpPr>
          <p:spPr>
            <a:xfrm>
              <a:off x="3071802" y="2714620"/>
              <a:ext cx="1000132" cy="10001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err="1" smtClean="0"/>
                <a:t>img</a:t>
              </a:r>
              <a:endParaRPr lang="pt-BR" dirty="0"/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3071802" y="3786190"/>
              <a:ext cx="1000132" cy="2143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/>
                <a:t>parágrafo</a:t>
              </a:r>
              <a:endParaRPr lang="pt-BR" sz="1200" dirty="0"/>
            </a:p>
          </p:txBody>
        </p:sp>
      </p:grpSp>
      <p:grpSp>
        <p:nvGrpSpPr>
          <p:cNvPr id="13" name="Grupo 12"/>
          <p:cNvGrpSpPr/>
          <p:nvPr/>
        </p:nvGrpSpPr>
        <p:grpSpPr>
          <a:xfrm>
            <a:off x="4643438" y="2714620"/>
            <a:ext cx="1000132" cy="1285884"/>
            <a:chOff x="3071802" y="2714620"/>
            <a:chExt cx="1000132" cy="1285884"/>
          </a:xfrm>
        </p:grpSpPr>
        <p:sp>
          <p:nvSpPr>
            <p:cNvPr id="14" name="Retângulo 13"/>
            <p:cNvSpPr/>
            <p:nvPr/>
          </p:nvSpPr>
          <p:spPr>
            <a:xfrm>
              <a:off x="3071802" y="2714620"/>
              <a:ext cx="1000132" cy="10001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err="1" smtClean="0"/>
                <a:t>img</a:t>
              </a:r>
              <a:endParaRPr lang="pt-BR" dirty="0"/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3071802" y="3786190"/>
              <a:ext cx="1000132" cy="2143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/>
                <a:t>parágrafo</a:t>
              </a:r>
              <a:endParaRPr lang="pt-BR" sz="1200" dirty="0"/>
            </a:p>
          </p:txBody>
        </p:sp>
      </p:grpSp>
      <p:grpSp>
        <p:nvGrpSpPr>
          <p:cNvPr id="19" name="Grupo 18"/>
          <p:cNvGrpSpPr/>
          <p:nvPr/>
        </p:nvGrpSpPr>
        <p:grpSpPr>
          <a:xfrm>
            <a:off x="6072198" y="2714620"/>
            <a:ext cx="1000132" cy="1285884"/>
            <a:chOff x="3071802" y="2714620"/>
            <a:chExt cx="1000132" cy="1285884"/>
          </a:xfrm>
        </p:grpSpPr>
        <p:sp>
          <p:nvSpPr>
            <p:cNvPr id="20" name="Retângulo 19"/>
            <p:cNvSpPr/>
            <p:nvPr/>
          </p:nvSpPr>
          <p:spPr>
            <a:xfrm>
              <a:off x="3071802" y="2714620"/>
              <a:ext cx="1000132" cy="10001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err="1" smtClean="0"/>
                <a:t>img</a:t>
              </a:r>
              <a:endParaRPr lang="pt-BR" dirty="0"/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3071802" y="3786190"/>
              <a:ext cx="1000132" cy="2143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/>
                <a:t>parágrafo</a:t>
              </a:r>
              <a:endParaRPr lang="pt-BR" sz="1200" dirty="0"/>
            </a:p>
          </p:txBody>
        </p:sp>
      </p:grpSp>
      <p:grpSp>
        <p:nvGrpSpPr>
          <p:cNvPr id="22" name="Grupo 21"/>
          <p:cNvGrpSpPr/>
          <p:nvPr/>
        </p:nvGrpSpPr>
        <p:grpSpPr>
          <a:xfrm>
            <a:off x="3071802" y="4143380"/>
            <a:ext cx="1000132" cy="1285884"/>
            <a:chOff x="3071802" y="2714620"/>
            <a:chExt cx="1000132" cy="1285884"/>
          </a:xfrm>
        </p:grpSpPr>
        <p:sp>
          <p:nvSpPr>
            <p:cNvPr id="23" name="Retângulo 22"/>
            <p:cNvSpPr/>
            <p:nvPr/>
          </p:nvSpPr>
          <p:spPr>
            <a:xfrm>
              <a:off x="3071802" y="2714620"/>
              <a:ext cx="1000132" cy="10001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err="1" smtClean="0"/>
                <a:t>img</a:t>
              </a:r>
              <a:endParaRPr lang="pt-BR" dirty="0"/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3071802" y="3786190"/>
              <a:ext cx="1000132" cy="2143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/>
                <a:t>parágrafo</a:t>
              </a:r>
              <a:endParaRPr lang="pt-BR" sz="1200" dirty="0"/>
            </a:p>
          </p:txBody>
        </p:sp>
      </p:grpSp>
      <p:grpSp>
        <p:nvGrpSpPr>
          <p:cNvPr id="25" name="Grupo 24"/>
          <p:cNvGrpSpPr/>
          <p:nvPr/>
        </p:nvGrpSpPr>
        <p:grpSpPr>
          <a:xfrm>
            <a:off x="4643438" y="4143380"/>
            <a:ext cx="1000132" cy="1285884"/>
            <a:chOff x="3071802" y="2714620"/>
            <a:chExt cx="1000132" cy="1285884"/>
          </a:xfrm>
        </p:grpSpPr>
        <p:sp>
          <p:nvSpPr>
            <p:cNvPr id="26" name="Retângulo 25"/>
            <p:cNvSpPr/>
            <p:nvPr/>
          </p:nvSpPr>
          <p:spPr>
            <a:xfrm>
              <a:off x="3071802" y="2714620"/>
              <a:ext cx="1000132" cy="10001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err="1" smtClean="0"/>
                <a:t>img</a:t>
              </a:r>
              <a:endParaRPr lang="pt-BR" dirty="0"/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3071802" y="3786190"/>
              <a:ext cx="1000132" cy="2143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/>
                <a:t>parágrafo</a:t>
              </a:r>
              <a:endParaRPr lang="pt-BR" sz="1200" dirty="0"/>
            </a:p>
          </p:txBody>
        </p:sp>
      </p:grpSp>
      <p:grpSp>
        <p:nvGrpSpPr>
          <p:cNvPr id="28" name="Grupo 27"/>
          <p:cNvGrpSpPr/>
          <p:nvPr/>
        </p:nvGrpSpPr>
        <p:grpSpPr>
          <a:xfrm>
            <a:off x="6072198" y="4143380"/>
            <a:ext cx="1000132" cy="1285884"/>
            <a:chOff x="3071802" y="2714620"/>
            <a:chExt cx="1000132" cy="1285884"/>
          </a:xfrm>
        </p:grpSpPr>
        <p:sp>
          <p:nvSpPr>
            <p:cNvPr id="29" name="Retângulo 28"/>
            <p:cNvSpPr/>
            <p:nvPr/>
          </p:nvSpPr>
          <p:spPr>
            <a:xfrm>
              <a:off x="3071802" y="2714620"/>
              <a:ext cx="1000132" cy="10001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err="1" smtClean="0"/>
                <a:t>img</a:t>
              </a:r>
              <a:endParaRPr lang="pt-BR" dirty="0"/>
            </a:p>
          </p:txBody>
        </p:sp>
        <p:sp>
          <p:nvSpPr>
            <p:cNvPr id="30" name="Retângulo 29"/>
            <p:cNvSpPr/>
            <p:nvPr/>
          </p:nvSpPr>
          <p:spPr>
            <a:xfrm>
              <a:off x="3071802" y="3786190"/>
              <a:ext cx="1000132" cy="2143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/>
                <a:t>parágrafo</a:t>
              </a:r>
              <a:endParaRPr lang="pt-BR" sz="1200" dirty="0"/>
            </a:p>
          </p:txBody>
        </p:sp>
      </p:grpSp>
      <p:sp>
        <p:nvSpPr>
          <p:cNvPr id="31" name="Retângulo 30"/>
          <p:cNvSpPr/>
          <p:nvPr/>
        </p:nvSpPr>
        <p:spPr>
          <a:xfrm>
            <a:off x="428596" y="6000768"/>
            <a:ext cx="7286676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f</a:t>
            </a:r>
            <a:r>
              <a:rPr lang="pt-BR" dirty="0" err="1" smtClean="0"/>
              <a:t>ooter</a:t>
            </a:r>
            <a:r>
              <a:rPr lang="pt-BR" dirty="0" smtClean="0"/>
              <a:t> com informação de contato e copyright </a:t>
            </a:r>
            <a:endParaRPr lang="pt-BR" dirty="0"/>
          </a:p>
        </p:txBody>
      </p:sp>
      <p:sp>
        <p:nvSpPr>
          <p:cNvPr id="33" name="Retângulo 32"/>
          <p:cNvSpPr/>
          <p:nvPr/>
        </p:nvSpPr>
        <p:spPr>
          <a:xfrm>
            <a:off x="2786050" y="5572140"/>
            <a:ext cx="4857784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Citação favorita</a:t>
            </a:r>
          </a:p>
        </p:txBody>
      </p:sp>
      <p:sp>
        <p:nvSpPr>
          <p:cNvPr id="34" name="Retângulo 33"/>
          <p:cNvSpPr/>
          <p:nvPr/>
        </p:nvSpPr>
        <p:spPr>
          <a:xfrm>
            <a:off x="3714744" y="2000240"/>
            <a:ext cx="857256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/>
              <a:t>Home</a:t>
            </a:r>
            <a:endParaRPr lang="pt-BR" sz="1000" dirty="0"/>
          </a:p>
        </p:txBody>
      </p:sp>
      <p:sp>
        <p:nvSpPr>
          <p:cNvPr id="35" name="Retângulo 34"/>
          <p:cNvSpPr/>
          <p:nvPr/>
        </p:nvSpPr>
        <p:spPr>
          <a:xfrm>
            <a:off x="4714876" y="2000240"/>
            <a:ext cx="857256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/>
              <a:t>Categorias</a:t>
            </a:r>
            <a:endParaRPr lang="pt-BR" sz="1000" dirty="0"/>
          </a:p>
        </p:txBody>
      </p:sp>
      <p:sp>
        <p:nvSpPr>
          <p:cNvPr id="36" name="Retângulo 35"/>
          <p:cNvSpPr/>
          <p:nvPr/>
        </p:nvSpPr>
        <p:spPr>
          <a:xfrm>
            <a:off x="5715008" y="2000240"/>
            <a:ext cx="857256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/>
              <a:t>Anedotas</a:t>
            </a:r>
            <a:endParaRPr lang="pt-BR" sz="1000" dirty="0"/>
          </a:p>
        </p:txBody>
      </p:sp>
      <p:sp>
        <p:nvSpPr>
          <p:cNvPr id="37" name="Retângulo 36"/>
          <p:cNvSpPr/>
          <p:nvPr/>
        </p:nvSpPr>
        <p:spPr>
          <a:xfrm>
            <a:off x="6715140" y="2000240"/>
            <a:ext cx="857256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/>
              <a:t>Contato</a:t>
            </a:r>
            <a:endParaRPr lang="pt-BR" sz="10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o">
  <a:themeElements>
    <a:clrScheme name="Opulento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o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o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37</TotalTime>
  <Words>57</Words>
  <Application>Microsoft Office PowerPoint</Application>
  <PresentationFormat>Apresentação na tela (4:3)</PresentationFormat>
  <Paragraphs>32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4" baseType="lpstr">
      <vt:lpstr>Opulento</vt:lpstr>
      <vt:lpstr>PROJETO HTML</vt:lpstr>
      <vt:lpstr>objetivo</vt:lpstr>
      <vt:lpstr>Rascunho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7</cp:revision>
  <dcterms:created xsi:type="dcterms:W3CDTF">2021-02-05T22:22:48Z</dcterms:created>
  <dcterms:modified xsi:type="dcterms:W3CDTF">2021-02-05T22:59:56Z</dcterms:modified>
</cp:coreProperties>
</file>