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IRAMAR VASQUEZ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</TotalTime>
  <Words>4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Opulento</vt:lpstr>
      <vt:lpstr>PROJETO HTML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2021-02-05T22:22:48Z</dcterms:created>
  <dcterms:modified xsi:type="dcterms:W3CDTF">2021-02-05T22:24:52Z</dcterms:modified>
</cp:coreProperties>
</file>