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1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8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5928-32AA-4322-B6C1-D5E5D63F2DF6}" type="datetimeFigureOut">
              <a:rPr lang="en-US" smtClean="0"/>
              <a:t>12-May-2022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AA3E-B413-4853-86A2-0DE947417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42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93"/>
          <p:cNvSpPr txBox="1">
            <a:spLocks/>
          </p:cNvSpPr>
          <p:nvPr/>
        </p:nvSpPr>
        <p:spPr>
          <a:xfrm>
            <a:off x="838200" y="365125"/>
            <a:ext cx="11164330" cy="532799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200" b="1" dirty="0" smtClean="0">
                <a:solidFill>
                  <a:schemeClr val="bg1"/>
                </a:solidFill>
              </a:rPr>
              <a:t>Data System Architecture Design – Streaming Data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194"/>
          <p:cNvSpPr txBox="1">
            <a:spLocks/>
          </p:cNvSpPr>
          <p:nvPr/>
        </p:nvSpPr>
        <p:spPr>
          <a:xfrm>
            <a:off x="838200" y="811567"/>
            <a:ext cx="11164330" cy="49796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 cap="flat" cmpd="sng" algn="ctr">
            <a:solidFill>
              <a:srgbClr val="002060"/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20948" y="1671125"/>
            <a:ext cx="751414" cy="218014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84" y="3142276"/>
            <a:ext cx="661158" cy="5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40" y="1885378"/>
            <a:ext cx="689861" cy="5619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485" y="2106793"/>
            <a:ext cx="373410" cy="563444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963746" y="1098495"/>
            <a:ext cx="913121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Data Source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02413" y="1105027"/>
            <a:ext cx="4772429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Data Integration and Cleansing Raw Data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392" y="1097948"/>
            <a:ext cx="3397477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Data Ingestion / Data Storage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96694" y="1565188"/>
            <a:ext cx="3378055" cy="2298358"/>
          </a:xfrm>
          <a:prstGeom prst="round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804" y="1597624"/>
            <a:ext cx="1469378" cy="38114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700892" y="1908480"/>
            <a:ext cx="3073950" cy="2077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Data Cleansing / Data Processing</a:t>
            </a:r>
            <a:endParaRPr lang="en-US" sz="900" b="1" dirty="0">
              <a:solidFill>
                <a:srgbClr val="00206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770" y="2552740"/>
            <a:ext cx="1035375" cy="61231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7" name="Rounded Rectangle 16"/>
          <p:cNvSpPr/>
          <p:nvPr/>
        </p:nvSpPr>
        <p:spPr>
          <a:xfrm>
            <a:off x="5286263" y="2194503"/>
            <a:ext cx="1590917" cy="152957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900" y="2611821"/>
            <a:ext cx="1407238" cy="53675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025" y="3217073"/>
            <a:ext cx="706701" cy="3246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9829" y="3165054"/>
            <a:ext cx="621593" cy="45153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345394" y="2299523"/>
            <a:ext cx="1401517" cy="370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Incremental </a:t>
            </a:r>
            <a:r>
              <a:rPr lang="en-US" sz="900" b="1" dirty="0" smtClean="0">
                <a:solidFill>
                  <a:srgbClr val="002060"/>
                </a:solidFill>
              </a:rPr>
              <a:t>un-structured </a:t>
            </a:r>
            <a:r>
              <a:rPr lang="en-US" sz="900" b="1" dirty="0" smtClean="0">
                <a:solidFill>
                  <a:srgbClr val="002060"/>
                </a:solidFill>
              </a:rPr>
              <a:t>Data import.</a:t>
            </a:r>
            <a:endParaRPr lang="en-US" sz="900" b="1" dirty="0">
              <a:solidFill>
                <a:srgbClr val="00206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5519" y="1659278"/>
            <a:ext cx="1407355" cy="8789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1135197" y="3961098"/>
            <a:ext cx="10761431" cy="17059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1765321" y="2185334"/>
            <a:ext cx="268215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784402" y="2195730"/>
            <a:ext cx="228583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974829" y="2470926"/>
            <a:ext cx="350169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10138460" y="1866864"/>
            <a:ext cx="385550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391435" y="2230322"/>
            <a:ext cx="228583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67058" y="1090869"/>
            <a:ext cx="142957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Data Analytics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163065" y="4108909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964714" y="1600730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/>
          <p:cNvSpPr/>
          <p:nvPr/>
        </p:nvSpPr>
        <p:spPr>
          <a:xfrm>
            <a:off x="2907943" y="1999573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611296" y="1596861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20306" y="4089575"/>
            <a:ext cx="526542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Raw data Retrieve from </a:t>
            </a:r>
            <a:r>
              <a:rPr lang="en-US" sz="900" b="1" dirty="0" smtClean="0">
                <a:solidFill>
                  <a:srgbClr val="002060"/>
                </a:solidFill>
              </a:rPr>
              <a:t>online website (REST API).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420306" y="4413140"/>
            <a:ext cx="5354536" cy="466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err="1" smtClean="0">
                <a:solidFill>
                  <a:srgbClr val="002060"/>
                </a:solidFill>
              </a:rPr>
              <a:t>Nifi</a:t>
            </a:r>
            <a:r>
              <a:rPr lang="en-US" sz="900" b="1" dirty="0" smtClean="0">
                <a:solidFill>
                  <a:srgbClr val="002060"/>
                </a:solidFill>
              </a:rPr>
              <a:t> Scheduling Job and Kafka message queuing. Publish Kafka Processor sends JSON file to Spark Application.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63065" y="4539162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1152178" y="4969415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20306" y="4914928"/>
            <a:ext cx="5265420" cy="304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Raw data JSON format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62413" y="5343007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426393" y="5265122"/>
            <a:ext cx="5491812" cy="393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>
                <a:solidFill>
                  <a:srgbClr val="002060"/>
                </a:solidFill>
              </a:rPr>
              <a:t>Cloudera – Spark cleanse raw data </a:t>
            </a:r>
            <a:r>
              <a:rPr lang="en-US" sz="900" b="1" dirty="0" smtClean="0">
                <a:solidFill>
                  <a:srgbClr val="002060"/>
                </a:solidFill>
              </a:rPr>
              <a:t>and convert </a:t>
            </a:r>
            <a:r>
              <a:rPr lang="en-US" sz="900" b="1" dirty="0">
                <a:solidFill>
                  <a:srgbClr val="002060"/>
                </a:solidFill>
              </a:rPr>
              <a:t>the AVRO format file (AVSC – Incremental </a:t>
            </a:r>
            <a:r>
              <a:rPr lang="en-US" sz="900" b="1" dirty="0" smtClean="0">
                <a:solidFill>
                  <a:srgbClr val="002060"/>
                </a:solidFill>
              </a:rPr>
              <a:t>Un-Structured </a:t>
            </a:r>
            <a:r>
              <a:rPr lang="en-US" sz="900" b="1" dirty="0">
                <a:solidFill>
                  <a:srgbClr val="002060"/>
                </a:solidFill>
              </a:rPr>
              <a:t>data import).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27007" y="4068208"/>
            <a:ext cx="3220862" cy="3287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AVRO file ingested to Hive Database.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6803564" y="4128492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3" name="Oval 42"/>
          <p:cNvSpPr/>
          <p:nvPr/>
        </p:nvSpPr>
        <p:spPr>
          <a:xfrm>
            <a:off x="6802672" y="4474597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055478" y="5014162"/>
            <a:ext cx="4497458" cy="270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Data Analytics (Dashboard).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4879276" y="2655683"/>
            <a:ext cx="393530" cy="35574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881436" y="1671125"/>
            <a:ext cx="896564" cy="2180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9435" y="1845880"/>
            <a:ext cx="795886" cy="2800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2060"/>
                </a:solidFill>
              </a:rPr>
              <a:t>Raw Data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62617" y="1603448"/>
            <a:ext cx="202258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301495" y="1553924"/>
            <a:ext cx="2813307" cy="2250937"/>
          </a:xfrm>
          <a:prstGeom prst="roundRect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1055" y="1860818"/>
            <a:ext cx="799260" cy="16188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dk1"/>
            </a:solidFill>
          </a:ln>
        </p:spPr>
      </p:pic>
      <p:sp>
        <p:nvSpPr>
          <p:cNvPr id="56" name="Oval 55"/>
          <p:cNvSpPr/>
          <p:nvPr/>
        </p:nvSpPr>
        <p:spPr>
          <a:xfrm>
            <a:off x="7406929" y="1767211"/>
            <a:ext cx="196429" cy="21444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0380" y="2133289"/>
            <a:ext cx="329680" cy="34766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819" y="2581489"/>
            <a:ext cx="486012" cy="39151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6217" y="3038755"/>
            <a:ext cx="629140" cy="38384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2472" y="3329455"/>
            <a:ext cx="844085" cy="50529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79835" y="1825027"/>
            <a:ext cx="708052" cy="830656"/>
          </a:xfrm>
          <a:prstGeom prst="rect">
            <a:avLst/>
          </a:prstGeom>
          <a:effectLst>
            <a:outerShdw blurRad="63500" sx="113000" sy="113000" algn="ctr" rotWithShape="0">
              <a:prstClr val="black">
                <a:alpha val="31000"/>
              </a:prstClr>
            </a:outerShdw>
          </a:effectLst>
        </p:spPr>
      </p:pic>
      <p:sp>
        <p:nvSpPr>
          <p:cNvPr id="63" name="Right Arrow 62"/>
          <p:cNvSpPr/>
          <p:nvPr/>
        </p:nvSpPr>
        <p:spPr>
          <a:xfrm>
            <a:off x="8323973" y="2081310"/>
            <a:ext cx="393530" cy="3149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61214" y="2823719"/>
            <a:ext cx="726673" cy="617010"/>
          </a:xfrm>
          <a:prstGeom prst="rect">
            <a:avLst/>
          </a:prstGeom>
        </p:spPr>
      </p:pic>
      <p:sp>
        <p:nvSpPr>
          <p:cNvPr id="65" name="Right Arrow 64"/>
          <p:cNvSpPr/>
          <p:nvPr/>
        </p:nvSpPr>
        <p:spPr>
          <a:xfrm>
            <a:off x="8319519" y="2970417"/>
            <a:ext cx="401746" cy="314910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05135" y="3022943"/>
            <a:ext cx="1353415" cy="786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7" name="Right Arrow 66"/>
          <p:cNvSpPr/>
          <p:nvPr/>
        </p:nvSpPr>
        <p:spPr>
          <a:xfrm>
            <a:off x="10138460" y="3084989"/>
            <a:ext cx="385550" cy="355740"/>
          </a:xfrm>
          <a:prstGeom prst="rightArrow">
            <a:avLst/>
          </a:prstGeom>
          <a:solidFill>
            <a:srgbClr val="00206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041917" y="4353784"/>
            <a:ext cx="3220862" cy="3287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Data stored </a:t>
            </a:r>
            <a:r>
              <a:rPr lang="en-US" sz="900" b="1" dirty="0" err="1" smtClean="0">
                <a:solidFill>
                  <a:srgbClr val="002060"/>
                </a:solidFill>
              </a:rPr>
              <a:t>HBase</a:t>
            </a:r>
            <a:r>
              <a:rPr lang="en-US" sz="900" b="1" dirty="0">
                <a:solidFill>
                  <a:srgbClr val="002060"/>
                </a:solidFill>
              </a:rPr>
              <a:t> </a:t>
            </a:r>
            <a:r>
              <a:rPr lang="en-US" sz="900" b="1" dirty="0" smtClean="0">
                <a:solidFill>
                  <a:srgbClr val="002060"/>
                </a:solidFill>
              </a:rPr>
              <a:t>(NoSQL DB)</a:t>
            </a:r>
            <a:r>
              <a:rPr lang="en-US" sz="900" b="1" dirty="0" smtClean="0">
                <a:solidFill>
                  <a:srgbClr val="002060"/>
                </a:solidFill>
              </a:rPr>
              <a:t>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688859" y="1767211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0" name="Oval 69"/>
          <p:cNvSpPr/>
          <p:nvPr/>
        </p:nvSpPr>
        <p:spPr>
          <a:xfrm>
            <a:off x="8670153" y="2747758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10432401" y="1578362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0457375" y="2931354"/>
            <a:ext cx="177545" cy="215196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6832549" y="5092691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822710" y="4774352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054139" y="4690166"/>
            <a:ext cx="3220862" cy="3287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Data retrieve from Hive table using Java API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055478" y="5324619"/>
            <a:ext cx="4497458" cy="2700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900" b="1" dirty="0" smtClean="0">
                <a:solidFill>
                  <a:srgbClr val="002060"/>
                </a:solidFill>
              </a:rPr>
              <a:t>Consuming data from Java API.</a:t>
            </a:r>
            <a:endParaRPr lang="en-US" sz="900" b="1" dirty="0">
              <a:solidFill>
                <a:srgbClr val="00206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6842286" y="5370703"/>
            <a:ext cx="184727" cy="194610"/>
          </a:xfrm>
          <a:prstGeom prst="ellipse">
            <a:avLst/>
          </a:prstGeom>
          <a:solidFill>
            <a:srgbClr val="C0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0479868" y="2620591"/>
            <a:ext cx="142957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002060"/>
                </a:solidFill>
              </a:rPr>
              <a:t>Consuming Data</a:t>
            </a:r>
            <a:endParaRPr lang="en-US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7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ILANGO RAMESH</dc:creator>
  <cp:lastModifiedBy>ILANGO RAMESH</cp:lastModifiedBy>
  <cp:revision>6</cp:revision>
  <dcterms:created xsi:type="dcterms:W3CDTF">2022-05-12T11:26:11Z</dcterms:created>
  <dcterms:modified xsi:type="dcterms:W3CDTF">2022-05-12T11:51:20Z</dcterms:modified>
</cp:coreProperties>
</file>