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1" r:id="rId4"/>
    <p:sldId id="273" r:id="rId5"/>
    <p:sldId id="258" r:id="rId6"/>
    <p:sldId id="260" r:id="rId7"/>
    <p:sldId id="262" r:id="rId8"/>
    <p:sldId id="274" r:id="rId9"/>
    <p:sldId id="263" r:id="rId10"/>
    <p:sldId id="275" r:id="rId11"/>
    <p:sldId id="276" r:id="rId12"/>
    <p:sldId id="277" r:id="rId13"/>
    <p:sldId id="278" r:id="rId14"/>
    <p:sldId id="280" r:id="rId15"/>
    <p:sldId id="264" r:id="rId16"/>
    <p:sldId id="281" r:id="rId17"/>
    <p:sldId id="279" r:id="rId18"/>
    <p:sldId id="266" r:id="rId19"/>
    <p:sldId id="265" r:id="rId20"/>
    <p:sldId id="267" r:id="rId21"/>
    <p:sldId id="272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4" r:id="rId30"/>
    <p:sldId id="292" r:id="rId31"/>
    <p:sldId id="293" r:id="rId3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34A"/>
    <a:srgbClr val="A05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78" d="100"/>
          <a:sy n="78" d="100"/>
        </p:scale>
        <p:origin x="166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5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2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6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22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85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239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98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56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40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51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48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F760-3249-4828-904E-4979DB25D7A3}" type="datetimeFigureOut">
              <a:rPr lang="es-MX" smtClean="0"/>
              <a:t>19/06/2019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5867-4E34-48F8-A884-88610DCCC9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19" y="600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6"/>
          <p:cNvSpPr/>
          <p:nvPr/>
        </p:nvSpPr>
        <p:spPr>
          <a:xfrm>
            <a:off x="1259632" y="421433"/>
            <a:ext cx="7292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/>
              <a:t>Instituto Tecnológico Superior De Hopelchén </a:t>
            </a:r>
          </a:p>
        </p:txBody>
      </p:sp>
      <p:sp>
        <p:nvSpPr>
          <p:cNvPr id="11" name="Rectángulo 7"/>
          <p:cNvSpPr/>
          <p:nvPr/>
        </p:nvSpPr>
        <p:spPr>
          <a:xfrm>
            <a:off x="2446876" y="3068960"/>
            <a:ext cx="43031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/>
              <a:t>Materias </a:t>
            </a:r>
          </a:p>
          <a:p>
            <a:r>
              <a:rPr lang="es-MX" sz="2400" dirty="0"/>
              <a:t>Administración de Base De Datos</a:t>
            </a:r>
          </a:p>
          <a:p>
            <a:r>
              <a:rPr lang="es-MX" sz="2400" dirty="0"/>
              <a:t>Ingeniería de software</a:t>
            </a:r>
          </a:p>
        </p:txBody>
      </p:sp>
      <p:sp>
        <p:nvSpPr>
          <p:cNvPr id="12" name="Rectángulo 8"/>
          <p:cNvSpPr/>
          <p:nvPr/>
        </p:nvSpPr>
        <p:spPr>
          <a:xfrm>
            <a:off x="1510581" y="458112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2400" b="1" dirty="0">
                <a:latin typeface="Arial"/>
                <a:cs typeface="Arial"/>
              </a:rPr>
              <a:t>Nombre Del Docente:</a:t>
            </a:r>
          </a:p>
          <a:p>
            <a:pPr algn="ctr"/>
            <a:r>
              <a:rPr lang="es-MX" sz="2400" dirty="0"/>
              <a:t>ISC. Antonio Armando Presuel Rosado</a:t>
            </a:r>
          </a:p>
        </p:txBody>
      </p:sp>
      <p:sp>
        <p:nvSpPr>
          <p:cNvPr id="13" name="Rectángulo 9"/>
          <p:cNvSpPr/>
          <p:nvPr/>
        </p:nvSpPr>
        <p:spPr>
          <a:xfrm>
            <a:off x="2762860" y="5949280"/>
            <a:ext cx="3671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Grado: 6	Grupo: “A”</a:t>
            </a:r>
          </a:p>
        </p:txBody>
      </p:sp>
      <p:sp>
        <p:nvSpPr>
          <p:cNvPr id="15" name="Rectángulo 6"/>
          <p:cNvSpPr/>
          <p:nvPr/>
        </p:nvSpPr>
        <p:spPr>
          <a:xfrm>
            <a:off x="1574123" y="1412776"/>
            <a:ext cx="60486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/>
              <a:t>PROYECTO: </a:t>
            </a:r>
          </a:p>
          <a:p>
            <a:pPr algn="ctr"/>
            <a:r>
              <a:rPr lang="es-MX" sz="2800" b="1" dirty="0"/>
              <a:t>Sistema De Control De Inventario De Laboratorio   </a:t>
            </a:r>
          </a:p>
        </p:txBody>
      </p:sp>
    </p:spTree>
    <p:extLst>
      <p:ext uri="{BB962C8B-B14F-4D97-AF65-F5344CB8AC3E}">
        <p14:creationId xmlns:p14="http://schemas.microsoft.com/office/powerpoint/2010/main" val="413058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95F26D-7672-44D3-92E3-D12C29594C26}"/>
              </a:ext>
            </a:extLst>
          </p:cNvPr>
          <p:cNvSpPr txBox="1"/>
          <p:nvPr/>
        </p:nvSpPr>
        <p:spPr>
          <a:xfrm>
            <a:off x="2915816" y="2606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Plantillas</a:t>
            </a:r>
            <a:endParaRPr lang="es-MX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D34826-0F33-41CD-981F-8B6BB31DB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" t="-193" r="944" b="193"/>
          <a:stretch/>
        </p:blipFill>
        <p:spPr>
          <a:xfrm>
            <a:off x="828245" y="1052736"/>
            <a:ext cx="7487510" cy="48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2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95F26D-7672-44D3-92E3-D12C29594C26}"/>
              </a:ext>
            </a:extLst>
          </p:cNvPr>
          <p:cNvSpPr txBox="1"/>
          <p:nvPr/>
        </p:nvSpPr>
        <p:spPr>
          <a:xfrm>
            <a:off x="2915816" y="2606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Modelo de clases</a:t>
            </a:r>
            <a:endParaRPr lang="es-MX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036268C-C1D1-44CF-865F-511BB2E2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764704"/>
            <a:ext cx="7272808" cy="595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2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95F26D-7672-44D3-92E3-D12C29594C26}"/>
              </a:ext>
            </a:extLst>
          </p:cNvPr>
          <p:cNvSpPr txBox="1"/>
          <p:nvPr/>
        </p:nvSpPr>
        <p:spPr>
          <a:xfrm>
            <a:off x="2627784" y="25690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dirty="0"/>
              <a:t>Modelo completo de casos de uso</a:t>
            </a:r>
          </a:p>
        </p:txBody>
      </p:sp>
      <p:pic>
        <p:nvPicPr>
          <p:cNvPr id="5" name="Imagen 4" descr="C:\Users\Alvin_Salazar\Desktop\Documentos Equipos\20181221_204717.jpg">
            <a:extLst>
              <a:ext uri="{FF2B5EF4-FFF2-40B4-BE49-F238E27FC236}">
                <a16:creationId xmlns:a16="http://schemas.microsoft.com/office/drawing/2014/main" id="{7F3733E7-A3FB-46E2-A1E8-97B9F938D52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36136" y="-70963"/>
            <a:ext cx="5271731" cy="7488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98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95F26D-7672-44D3-92E3-D12C29594C26}"/>
              </a:ext>
            </a:extLst>
          </p:cNvPr>
          <p:cNvSpPr txBox="1"/>
          <p:nvPr/>
        </p:nvSpPr>
        <p:spPr>
          <a:xfrm>
            <a:off x="2627784" y="25690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dirty="0"/>
              <a:t>Modelo completo de clases</a:t>
            </a:r>
          </a:p>
        </p:txBody>
      </p:sp>
      <p:pic>
        <p:nvPicPr>
          <p:cNvPr id="6" name="Imagen 5" descr="C:\Users\Alvin_Salazar\Downloads\20181218_125933.jpg">
            <a:extLst>
              <a:ext uri="{FF2B5EF4-FFF2-40B4-BE49-F238E27FC236}">
                <a16:creationId xmlns:a16="http://schemas.microsoft.com/office/drawing/2014/main" id="{F00E5D3E-FCAA-43FE-AAB3-3102A9D54A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54404"/>
            <a:ext cx="7488832" cy="5646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5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E491078-B694-4F16-9FCC-016B40E15B83}"/>
              </a:ext>
            </a:extLst>
          </p:cNvPr>
          <p:cNvSpPr txBox="1"/>
          <p:nvPr/>
        </p:nvSpPr>
        <p:spPr>
          <a:xfrm>
            <a:off x="1331640" y="278092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ln>
                  <a:solidFill>
                    <a:srgbClr val="B7834A"/>
                  </a:solidFill>
                </a:ln>
                <a:solidFill>
                  <a:srgbClr val="A05301"/>
                </a:solidFill>
              </a:rPr>
              <a:t>CALIDAD</a:t>
            </a:r>
            <a:endParaRPr lang="es-MX" dirty="0">
              <a:ln>
                <a:solidFill>
                  <a:srgbClr val="B7834A"/>
                </a:solidFill>
              </a:ln>
              <a:solidFill>
                <a:srgbClr val="A053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5D0A82E-A3D7-4EED-94A5-C7E57FBA9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51" y="451760"/>
            <a:ext cx="4127097" cy="59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19C5736-E1B6-4818-9984-F72897B6A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38" y="586753"/>
            <a:ext cx="6242123" cy="5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5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E491078-B694-4F16-9FCC-016B40E15B83}"/>
              </a:ext>
            </a:extLst>
          </p:cNvPr>
          <p:cNvSpPr txBox="1"/>
          <p:nvPr/>
        </p:nvSpPr>
        <p:spPr>
          <a:xfrm>
            <a:off x="1331640" y="278092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ln>
                  <a:solidFill>
                    <a:srgbClr val="B7834A"/>
                  </a:solidFill>
                </a:ln>
                <a:solidFill>
                  <a:srgbClr val="A05301"/>
                </a:solidFill>
              </a:rPr>
              <a:t>BASE DE DATOS</a:t>
            </a:r>
            <a:endParaRPr lang="es-MX" dirty="0">
              <a:ln>
                <a:solidFill>
                  <a:srgbClr val="B7834A"/>
                </a:solidFill>
              </a:ln>
              <a:solidFill>
                <a:srgbClr val="A053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95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319D53E-EC80-4011-A178-F482D4E6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48" y="764704"/>
            <a:ext cx="7531704" cy="56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93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284FD2-B7C0-41C5-BA29-905A749D7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75973"/>
            <a:ext cx="7560840" cy="37972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06EEA9-ADD4-4450-819B-1D460E7DD8EF}"/>
              </a:ext>
            </a:extLst>
          </p:cNvPr>
          <p:cNvSpPr txBox="1"/>
          <p:nvPr/>
        </p:nvSpPr>
        <p:spPr>
          <a:xfrm>
            <a:off x="2627784" y="587932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000" b="1" dirty="0"/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312302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6047AF-0EF2-41B5-B753-DE0CEAE6A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06" y="1074190"/>
            <a:ext cx="5201988" cy="47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4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4D97047-2618-487B-82B4-49660323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1" y="972028"/>
            <a:ext cx="7621778" cy="49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4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2CC011-4577-4BCC-A193-5D7ACB717A8D}"/>
              </a:ext>
            </a:extLst>
          </p:cNvPr>
          <p:cNvSpPr txBox="1"/>
          <p:nvPr/>
        </p:nvSpPr>
        <p:spPr>
          <a:xfrm>
            <a:off x="1331640" y="2598003"/>
            <a:ext cx="64807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ln>
                  <a:solidFill>
                    <a:srgbClr val="B7834A"/>
                  </a:solidFill>
                </a:ln>
                <a:solidFill>
                  <a:srgbClr val="A05301"/>
                </a:solidFill>
              </a:rPr>
              <a:t>DESARROLLO</a:t>
            </a:r>
          </a:p>
          <a:p>
            <a:pPr algn="ctr"/>
            <a:r>
              <a:rPr lang="es-419" sz="4800" dirty="0">
                <a:ln>
                  <a:solidFill>
                    <a:srgbClr val="B7834A"/>
                  </a:solidFill>
                </a:ln>
                <a:solidFill>
                  <a:srgbClr val="A05301"/>
                </a:solidFill>
              </a:rPr>
              <a:t>-Metodología Scrum</a:t>
            </a:r>
            <a:endParaRPr lang="es-MX" sz="1600" dirty="0">
              <a:ln>
                <a:solidFill>
                  <a:srgbClr val="B7834A"/>
                </a:solidFill>
              </a:ln>
              <a:solidFill>
                <a:srgbClr val="A053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9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4404436-D977-44F6-B43C-FEAB904E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20701"/>
            <a:ext cx="6624736" cy="661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83AAC28-E641-4353-9745-3930C58A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6" y="1192336"/>
            <a:ext cx="7704488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3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566C187-47D8-47A8-84B4-5D037503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71" y="392167"/>
            <a:ext cx="5037257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6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749486B-89BD-4A6D-8FDB-28117ABE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64" y="980728"/>
            <a:ext cx="692907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31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C4F5E66-34B4-4897-9325-A4D32BB0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" y="2476491"/>
            <a:ext cx="7812360" cy="19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9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2CC011-4577-4BCC-A193-5D7ACB717A8D}"/>
              </a:ext>
            </a:extLst>
          </p:cNvPr>
          <p:cNvSpPr txBox="1"/>
          <p:nvPr/>
        </p:nvSpPr>
        <p:spPr>
          <a:xfrm>
            <a:off x="1475656" y="306896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ln>
                  <a:solidFill>
                    <a:srgbClr val="B7834A"/>
                  </a:solidFill>
                </a:ln>
                <a:solidFill>
                  <a:srgbClr val="A05301"/>
                </a:solidFill>
              </a:rPr>
              <a:t>PRUEBAS</a:t>
            </a:r>
            <a:endParaRPr lang="es-MX" dirty="0">
              <a:ln>
                <a:solidFill>
                  <a:srgbClr val="B7834A"/>
                </a:solidFill>
              </a:ln>
              <a:solidFill>
                <a:srgbClr val="A053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8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2CC011-4577-4BCC-A193-5D7ACB717A8D}"/>
              </a:ext>
            </a:extLst>
          </p:cNvPr>
          <p:cNvSpPr txBox="1"/>
          <p:nvPr/>
        </p:nvSpPr>
        <p:spPr>
          <a:xfrm>
            <a:off x="1475656" y="306896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ln>
                  <a:solidFill>
                    <a:srgbClr val="B7834A"/>
                  </a:solidFill>
                </a:ln>
                <a:solidFill>
                  <a:srgbClr val="A05301"/>
                </a:solidFill>
              </a:rPr>
              <a:t>DOCUMENTACIÓN</a:t>
            </a:r>
            <a:endParaRPr lang="es-MX" dirty="0">
              <a:ln>
                <a:solidFill>
                  <a:srgbClr val="B7834A"/>
                </a:solidFill>
              </a:ln>
              <a:solidFill>
                <a:srgbClr val="A053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0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C787020-35B8-4EAC-851E-1590E7597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80" y="456552"/>
            <a:ext cx="6470040" cy="59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6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137E08-C4A2-45B5-8858-62CD68815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" y="989756"/>
            <a:ext cx="7500369" cy="48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10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62CC011-4577-4BCC-A193-5D7ACB717A8D}"/>
              </a:ext>
            </a:extLst>
          </p:cNvPr>
          <p:cNvSpPr txBox="1"/>
          <p:nvPr/>
        </p:nvSpPr>
        <p:spPr>
          <a:xfrm>
            <a:off x="1475656" y="306896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ln>
                  <a:solidFill>
                    <a:srgbClr val="B7834A"/>
                  </a:solidFill>
                </a:ln>
                <a:solidFill>
                  <a:srgbClr val="A05301"/>
                </a:solidFill>
              </a:rPr>
              <a:t>DEMOSTRACIÓN…</a:t>
            </a:r>
            <a:endParaRPr lang="es-MX" dirty="0">
              <a:ln>
                <a:solidFill>
                  <a:srgbClr val="B7834A"/>
                </a:solidFill>
              </a:ln>
              <a:solidFill>
                <a:srgbClr val="A053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4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6047AF-0EF2-41B5-B753-DE0CEAE6A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06" y="1074190"/>
            <a:ext cx="5201988" cy="47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5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E491078-B694-4F16-9FCC-016B40E15B83}"/>
              </a:ext>
            </a:extLst>
          </p:cNvPr>
          <p:cNvSpPr txBox="1"/>
          <p:nvPr/>
        </p:nvSpPr>
        <p:spPr>
          <a:xfrm>
            <a:off x="899592" y="278092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ln>
                  <a:solidFill>
                    <a:srgbClr val="B7834A"/>
                  </a:solidFill>
                </a:ln>
                <a:solidFill>
                  <a:srgbClr val="A05301"/>
                </a:solidFill>
              </a:rPr>
              <a:t>RECOLECCIÓN DE DATOS</a:t>
            </a:r>
            <a:endParaRPr lang="es-MX" dirty="0">
              <a:ln>
                <a:solidFill>
                  <a:srgbClr val="B7834A"/>
                </a:solidFill>
              </a:ln>
              <a:solidFill>
                <a:srgbClr val="A053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4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DA6182A-891F-48D5-B9A3-931520C46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45" y="1168887"/>
            <a:ext cx="7533710" cy="45202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D7269A6-B3A7-4256-9265-687075463AA2}"/>
              </a:ext>
            </a:extLst>
          </p:cNvPr>
          <p:cNvSpPr txBox="1"/>
          <p:nvPr/>
        </p:nvSpPr>
        <p:spPr>
          <a:xfrm>
            <a:off x="2915816" y="4766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Entrevistas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77840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D298314-BF58-42E0-A9CE-DD070E4D01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7488832" cy="44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39749A1-C974-4E2F-97BB-CB7215BE4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68" y="548680"/>
            <a:ext cx="6442263" cy="61880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CA6150-7E13-4536-90AA-3DD3090EBD82}"/>
              </a:ext>
            </a:extLst>
          </p:cNvPr>
          <p:cNvSpPr txBox="1"/>
          <p:nvPr/>
        </p:nvSpPr>
        <p:spPr>
          <a:xfrm>
            <a:off x="2987823" y="1793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BPMN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7001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E491078-B694-4F16-9FCC-016B40E15B83}"/>
              </a:ext>
            </a:extLst>
          </p:cNvPr>
          <p:cNvSpPr txBox="1"/>
          <p:nvPr/>
        </p:nvSpPr>
        <p:spPr>
          <a:xfrm>
            <a:off x="755576" y="2780928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dirty="0">
                <a:ln>
                  <a:solidFill>
                    <a:srgbClr val="B7834A"/>
                  </a:solidFill>
                </a:ln>
                <a:solidFill>
                  <a:srgbClr val="A05301"/>
                </a:solidFill>
              </a:rPr>
              <a:t>MODELADO DEL SISTEMA</a:t>
            </a:r>
            <a:endParaRPr lang="es-MX" dirty="0">
              <a:ln>
                <a:solidFill>
                  <a:srgbClr val="B7834A"/>
                </a:solidFill>
              </a:ln>
              <a:solidFill>
                <a:srgbClr val="A053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6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lantilla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0A6D940-EE51-4A0F-9672-5FA9DE234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647045"/>
            <a:ext cx="7337242" cy="55639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95F26D-7672-44D3-92E3-D12C29594C26}"/>
              </a:ext>
            </a:extLst>
          </p:cNvPr>
          <p:cNvSpPr txBox="1"/>
          <p:nvPr/>
        </p:nvSpPr>
        <p:spPr>
          <a:xfrm>
            <a:off x="2915816" y="26064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Diagramas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989143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74</Words>
  <Application>Microsoft Office PowerPoint</Application>
  <PresentationFormat>Presentación en pantalla (4:3)</PresentationFormat>
  <Paragraphs>26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Isai Muñoz</dc:creator>
  <cp:lastModifiedBy>Alvin Salazar</cp:lastModifiedBy>
  <cp:revision>60</cp:revision>
  <dcterms:created xsi:type="dcterms:W3CDTF">2019-06-12T04:27:30Z</dcterms:created>
  <dcterms:modified xsi:type="dcterms:W3CDTF">2019-06-19T16:07:20Z</dcterms:modified>
</cp:coreProperties>
</file>