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22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79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88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48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8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83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055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7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56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41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4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365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44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3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438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68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491C-8634-4951-B603-1E9D3B5AA27F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493B42-DEA2-40BB-B3FF-3CC411E898B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168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3.png"/><Relationship Id="rId7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5812A-3DB4-49E9-A168-74DDDA7F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6290" y="1344411"/>
            <a:ext cx="8574622" cy="1728989"/>
          </a:xfrm>
        </p:spPr>
        <p:txBody>
          <a:bodyPr>
            <a:normAutofit/>
          </a:bodyPr>
          <a:lstStyle/>
          <a:p>
            <a:pPr algn="ctr"/>
            <a:r>
              <a:rPr lang="es-ES" sz="4400" dirty="0"/>
              <a:t>INSTITUTO TECNOLÓGICO SUPERIOR DE HOPELCHÉN</a:t>
            </a:r>
            <a:endParaRPr lang="es-MX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7595EB-A57E-457E-A7D2-9908D7318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7271" y="3276600"/>
            <a:ext cx="9852659" cy="3046161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</a:pPr>
            <a:r>
              <a:rPr lang="es-ES" sz="2200" b="1" dirty="0" err="1"/>
              <a:t>SiCInLAB</a:t>
            </a:r>
            <a:endParaRPr lang="es-ES" sz="2200" b="1" dirty="0"/>
          </a:p>
          <a:p>
            <a:pPr algn="ctr">
              <a:lnSpc>
                <a:spcPct val="150000"/>
              </a:lnSpc>
            </a:pPr>
            <a:r>
              <a:rPr lang="es-ES" b="1" dirty="0"/>
              <a:t>GESTION DE PROYECTOS DE SOFTWARE </a:t>
            </a:r>
          </a:p>
          <a:p>
            <a:pPr algn="ctr">
              <a:lnSpc>
                <a:spcPct val="150000"/>
              </a:lnSpc>
            </a:pPr>
            <a:r>
              <a:rPr lang="es-ES" b="1" dirty="0"/>
              <a:t>CONMUTACIÓN Y ENRUTAMIENTO EN REDES DE DATOS</a:t>
            </a:r>
          </a:p>
          <a:p>
            <a:pPr algn="ctr">
              <a:lnSpc>
                <a:spcPct val="150000"/>
              </a:lnSpc>
            </a:pPr>
            <a:r>
              <a:rPr lang="es-ES" dirty="0"/>
              <a:t>Ingeniería en Sistemas Computacionales</a:t>
            </a:r>
          </a:p>
          <a:p>
            <a:pPr algn="ctr">
              <a:lnSpc>
                <a:spcPct val="150000"/>
              </a:lnSpc>
            </a:pPr>
            <a:r>
              <a:rPr lang="es-ES" dirty="0"/>
              <a:t>7mo Semestre</a:t>
            </a:r>
          </a:p>
          <a:p>
            <a:pPr algn="ctr">
              <a:lnSpc>
                <a:spcPct val="150000"/>
              </a:lnSpc>
            </a:pPr>
            <a:r>
              <a:rPr lang="es-ES" dirty="0"/>
              <a:t>MIT. Antonio Armando </a:t>
            </a:r>
            <a:r>
              <a:rPr lang="es-ES" dirty="0" err="1"/>
              <a:t>Presuel</a:t>
            </a:r>
            <a:r>
              <a:rPr lang="es-ES" dirty="0"/>
              <a:t> Rosado</a:t>
            </a:r>
          </a:p>
          <a:p>
            <a:endParaRPr lang="es-ES" dirty="0"/>
          </a:p>
          <a:p>
            <a:endParaRPr lang="es-MX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8C1426-9D98-460B-8E4C-A16E98D91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20" y="382839"/>
            <a:ext cx="9334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58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>
            <a:extLst>
              <a:ext uri="{FF2B5EF4-FFF2-40B4-BE49-F238E27FC236}">
                <a16:creationId xmlns:a16="http://schemas.microsoft.com/office/drawing/2014/main" id="{4FFF1460-EE83-4F9D-9188-8C02662F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58"/>
            <a:ext cx="18473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ES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E7617452-0B54-4CBC-93C5-7CF8FE69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75" name="Picture 27" descr="Plantilla ficha">
            <a:extLst>
              <a:ext uri="{FF2B5EF4-FFF2-40B4-BE49-F238E27FC236}">
                <a16:creationId xmlns:a16="http://schemas.microsoft.com/office/drawing/2014/main" id="{5DECDDA2-B760-4AB9-AE8F-E8736A40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0" y="346453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 de texto 1">
            <a:extLst>
              <a:ext uri="{FF2B5EF4-FFF2-40B4-BE49-F238E27FC236}">
                <a16:creationId xmlns:a16="http://schemas.microsoft.com/office/drawing/2014/main" id="{34E07253-BD57-4DAA-A398-A9A731D9D0BE}"/>
              </a:ext>
            </a:extLst>
          </p:cNvPr>
          <p:cNvSpPr txBox="1"/>
          <p:nvPr/>
        </p:nvSpPr>
        <p:spPr>
          <a:xfrm>
            <a:off x="2807594" y="569912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Abnal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Yerbes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José Francisco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839EEAE-CF7A-4057-B43B-2BB6D9DBDF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4" y="1466205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E9CCBDF-C167-4DEB-A5B3-9DA1300442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27" y="1829327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D1720EC-C57E-40FF-9E18-833BED3AB8C5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4681" y="2294791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Cuadro de texto 7">
            <a:extLst>
              <a:ext uri="{FF2B5EF4-FFF2-40B4-BE49-F238E27FC236}">
                <a16:creationId xmlns:a16="http://schemas.microsoft.com/office/drawing/2014/main" id="{6805A368-7932-4504-8723-182A942D0197}"/>
              </a:ext>
            </a:extLst>
          </p:cNvPr>
          <p:cNvSpPr txBox="1"/>
          <p:nvPr/>
        </p:nvSpPr>
        <p:spPr>
          <a:xfrm>
            <a:off x="3213925" y="1483860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9961123191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107E44-DC26-4547-9908-E75BE297FA24}"/>
              </a:ext>
            </a:extLst>
          </p:cNvPr>
          <p:cNvSpPr txBox="1"/>
          <p:nvPr/>
        </p:nvSpPr>
        <p:spPr>
          <a:xfrm>
            <a:off x="3211776" y="1858418"/>
            <a:ext cx="247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5679@itshopelchen.edu.mx</a:t>
            </a:r>
            <a:endParaRPr lang="es-MX" sz="1200" u="sng" dirty="0">
              <a:solidFill>
                <a:srgbClr val="0563C1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332219-DA75-4660-8AAB-8896B3C6ED36}"/>
              </a:ext>
            </a:extLst>
          </p:cNvPr>
          <p:cNvSpPr txBox="1"/>
          <p:nvPr/>
        </p:nvSpPr>
        <p:spPr>
          <a:xfrm>
            <a:off x="3213925" y="2276066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https://www.linkedin.com/in/jose-francisco-abnal-yerbes-56241a199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27" descr="Plantilla ficha">
            <a:extLst>
              <a:ext uri="{FF2B5EF4-FFF2-40B4-BE49-F238E27FC236}">
                <a16:creationId xmlns:a16="http://schemas.microsoft.com/office/drawing/2014/main" id="{3BA03546-7382-4ED0-94A6-58BF216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10" y="292238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 de texto 1">
            <a:extLst>
              <a:ext uri="{FF2B5EF4-FFF2-40B4-BE49-F238E27FC236}">
                <a16:creationId xmlns:a16="http://schemas.microsoft.com/office/drawing/2014/main" id="{B40872E1-6841-4951-B2FD-0956D59BB944}"/>
              </a:ext>
            </a:extLst>
          </p:cNvPr>
          <p:cNvSpPr txBox="1"/>
          <p:nvPr/>
        </p:nvSpPr>
        <p:spPr>
          <a:xfrm>
            <a:off x="8665344" y="554885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Flavio Yahir Be Pech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AA3C626-36D1-4674-8EEC-1500A06217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44" y="1451178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BC0404-61AF-43D2-ADAC-6C71072519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77" y="1814300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7C58152B-1AE6-4258-8467-D3A2D9274047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32431" y="2279764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uadro de texto 7">
            <a:extLst>
              <a:ext uri="{FF2B5EF4-FFF2-40B4-BE49-F238E27FC236}">
                <a16:creationId xmlns:a16="http://schemas.microsoft.com/office/drawing/2014/main" id="{265A20C6-4113-46C4-B937-2DF1CDC911BB}"/>
              </a:ext>
            </a:extLst>
          </p:cNvPr>
          <p:cNvSpPr txBox="1"/>
          <p:nvPr/>
        </p:nvSpPr>
        <p:spPr>
          <a:xfrm>
            <a:off x="9071675" y="1468833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9992250944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FE8BB0-3B3F-4539-A52C-C5A8847D8F71}"/>
              </a:ext>
            </a:extLst>
          </p:cNvPr>
          <p:cNvSpPr txBox="1"/>
          <p:nvPr/>
        </p:nvSpPr>
        <p:spPr>
          <a:xfrm>
            <a:off x="9071675" y="1882476"/>
            <a:ext cx="247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200" u="sng" dirty="0" smtClean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YahirPech@outlook.com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B3F3547-257A-4B77-8418-1936E5209C12}"/>
              </a:ext>
            </a:extLst>
          </p:cNvPr>
          <p:cNvSpPr txBox="1"/>
          <p:nvPr/>
        </p:nvSpPr>
        <p:spPr>
          <a:xfrm>
            <a:off x="9071675" y="2261039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https://www.linkedin.com/in/flavio-be-pech-a38062198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9" name="Picture 27" descr="Plantilla ficha">
            <a:extLst>
              <a:ext uri="{FF2B5EF4-FFF2-40B4-BE49-F238E27FC236}">
                <a16:creationId xmlns:a16="http://schemas.microsoft.com/office/drawing/2014/main" id="{0260D18B-1260-4BF5-94C1-579BEF4F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2" y="3641301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 de texto 1">
            <a:extLst>
              <a:ext uri="{FF2B5EF4-FFF2-40B4-BE49-F238E27FC236}">
                <a16:creationId xmlns:a16="http://schemas.microsoft.com/office/drawing/2014/main" id="{B24AA826-97F8-47E4-9962-42FC1E184B22}"/>
              </a:ext>
            </a:extLst>
          </p:cNvPr>
          <p:cNvSpPr txBox="1"/>
          <p:nvPr/>
        </p:nvSpPr>
        <p:spPr>
          <a:xfrm>
            <a:off x="2805446" y="3864760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Borges López Julio Cesar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3D1B6FA-A883-4BB7-97A3-FDBDDF0FF8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6" y="4761053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1F7B89F1-7C23-4A12-8F0C-880D9CB8E4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79" y="5124175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8112065F-E03F-4B37-8259-C3493AA2B596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2533" y="5589639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Cuadro de texto 7">
            <a:extLst>
              <a:ext uri="{FF2B5EF4-FFF2-40B4-BE49-F238E27FC236}">
                <a16:creationId xmlns:a16="http://schemas.microsoft.com/office/drawing/2014/main" id="{F68445E7-791C-410B-A8D3-BD2380694438}"/>
              </a:ext>
            </a:extLst>
          </p:cNvPr>
          <p:cNvSpPr txBox="1"/>
          <p:nvPr/>
        </p:nvSpPr>
        <p:spPr>
          <a:xfrm>
            <a:off x="3211777" y="4778708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9981341207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82BCA39-3E75-4D79-A803-A22B2796BEAE}"/>
              </a:ext>
            </a:extLst>
          </p:cNvPr>
          <p:cNvSpPr txBox="1"/>
          <p:nvPr/>
        </p:nvSpPr>
        <p:spPr>
          <a:xfrm>
            <a:off x="3211777" y="5192351"/>
            <a:ext cx="247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2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5683@itshopelchen.edu.mx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3B2FA87-DBAE-4FCB-BED1-5F2C70EF599F}"/>
              </a:ext>
            </a:extLst>
          </p:cNvPr>
          <p:cNvSpPr txBox="1"/>
          <p:nvPr/>
        </p:nvSpPr>
        <p:spPr>
          <a:xfrm>
            <a:off x="3211777" y="5570914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https://www.linkedin.com/in/julio-cesar-borges-lopez-8a0004116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0" name="Picture 27" descr="Plantilla ficha">
            <a:extLst>
              <a:ext uri="{FF2B5EF4-FFF2-40B4-BE49-F238E27FC236}">
                <a16:creationId xmlns:a16="http://schemas.microsoft.com/office/drawing/2014/main" id="{658718A1-441B-4924-AF93-2C68282F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89" y="3641302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 de texto 1">
            <a:extLst>
              <a:ext uri="{FF2B5EF4-FFF2-40B4-BE49-F238E27FC236}">
                <a16:creationId xmlns:a16="http://schemas.microsoft.com/office/drawing/2014/main" id="{2AB0FBC8-DED3-4B36-A5A5-1324698D3102}"/>
              </a:ext>
            </a:extLst>
          </p:cNvPr>
          <p:cNvSpPr txBox="1"/>
          <p:nvPr/>
        </p:nvSpPr>
        <p:spPr>
          <a:xfrm>
            <a:off x="8678223" y="3864761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Vicente Enrique Cahuich Poot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7E603B30-AB15-4BBF-8372-0DC12E52CD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23" y="4761054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18A0455D-1A1B-4426-A48D-5A3C080722F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56" y="5124176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D2D03635-71A6-477B-9234-5A5552CC2F02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45310" y="5589640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Cuadro de texto 7">
            <a:extLst>
              <a:ext uri="{FF2B5EF4-FFF2-40B4-BE49-F238E27FC236}">
                <a16:creationId xmlns:a16="http://schemas.microsoft.com/office/drawing/2014/main" id="{C0C6C743-EFED-482F-B64C-1625B677A74A}"/>
              </a:ext>
            </a:extLst>
          </p:cNvPr>
          <p:cNvSpPr txBox="1"/>
          <p:nvPr/>
        </p:nvSpPr>
        <p:spPr>
          <a:xfrm>
            <a:off x="9084554" y="4778709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933 121 16 97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9C13922-EF65-4377-9F8B-137031B99A7C}"/>
              </a:ext>
            </a:extLst>
          </p:cNvPr>
          <p:cNvSpPr txBox="1"/>
          <p:nvPr/>
        </p:nvSpPr>
        <p:spPr>
          <a:xfrm>
            <a:off x="9084554" y="5192352"/>
            <a:ext cx="247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2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Ingesistemvicen@hotmail.com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1CAA68B-4C0C-4323-8BD6-35912C020A16}"/>
              </a:ext>
            </a:extLst>
          </p:cNvPr>
          <p:cNvSpPr txBox="1"/>
          <p:nvPr/>
        </p:nvSpPr>
        <p:spPr>
          <a:xfrm>
            <a:off x="9084554" y="5570915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https://www.linkedin.com/in/vicente-a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enrique-cahuich-poot-891066198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49641A5-156B-443D-BE3E-B289E75957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4" r="10298" b="24815"/>
          <a:stretch/>
        </p:blipFill>
        <p:spPr>
          <a:xfrm rot="5400000">
            <a:off x="731835" y="487961"/>
            <a:ext cx="1301750" cy="119175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9233B28-5B53-42B5-918A-5E9866443DF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2" t="27506" r="18586" b="25270"/>
          <a:stretch/>
        </p:blipFill>
        <p:spPr>
          <a:xfrm rot="5400000">
            <a:off x="6628840" y="520424"/>
            <a:ext cx="1310975" cy="11176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51893F6-BC1F-4A20-8DC8-633B1267AB7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9" r="3749" b="16173"/>
          <a:stretch/>
        </p:blipFill>
        <p:spPr>
          <a:xfrm rot="5400000">
            <a:off x="737358" y="3824626"/>
            <a:ext cx="1349547" cy="111273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A433EF8-17B2-478F-A92E-8FE390AC79A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7" t="18385" r="20604" b="12716"/>
          <a:stretch/>
        </p:blipFill>
        <p:spPr>
          <a:xfrm rot="5400000">
            <a:off x="6531690" y="3861164"/>
            <a:ext cx="1398900" cy="10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8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>
            <a:extLst>
              <a:ext uri="{FF2B5EF4-FFF2-40B4-BE49-F238E27FC236}">
                <a16:creationId xmlns:a16="http://schemas.microsoft.com/office/drawing/2014/main" id="{4FFF1460-EE83-4F9D-9188-8C02662F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58"/>
            <a:ext cx="18473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ES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E7617452-0B54-4CBC-93C5-7CF8FE69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75" name="Picture 27" descr="Plantilla ficha">
            <a:extLst>
              <a:ext uri="{FF2B5EF4-FFF2-40B4-BE49-F238E27FC236}">
                <a16:creationId xmlns:a16="http://schemas.microsoft.com/office/drawing/2014/main" id="{5DECDDA2-B760-4AB9-AE8F-E8736A40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0" y="346453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 de texto 1">
            <a:extLst>
              <a:ext uri="{FF2B5EF4-FFF2-40B4-BE49-F238E27FC236}">
                <a16:creationId xmlns:a16="http://schemas.microsoft.com/office/drawing/2014/main" id="{34E07253-BD57-4DAA-A398-A9A731D9D0BE}"/>
              </a:ext>
            </a:extLst>
          </p:cNvPr>
          <p:cNvSpPr txBox="1"/>
          <p:nvPr/>
        </p:nvSpPr>
        <p:spPr>
          <a:xfrm>
            <a:off x="2807594" y="569912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Canul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Tamay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Abiel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Eliu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839EEAE-CF7A-4057-B43B-2BB6D9DBDF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4" y="1466205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E9CCBDF-C167-4DEB-A5B3-9DA1300442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27" y="1829327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D1720EC-C57E-40FF-9E18-833BED3AB8C5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4681" y="2294791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Cuadro de texto 7">
            <a:extLst>
              <a:ext uri="{FF2B5EF4-FFF2-40B4-BE49-F238E27FC236}">
                <a16:creationId xmlns:a16="http://schemas.microsoft.com/office/drawing/2014/main" id="{6805A368-7932-4504-8723-182A942D0197}"/>
              </a:ext>
            </a:extLst>
          </p:cNvPr>
          <p:cNvSpPr txBox="1"/>
          <p:nvPr/>
        </p:nvSpPr>
        <p:spPr>
          <a:xfrm>
            <a:off x="3213925" y="1483860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9961123191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107E44-DC26-4547-9908-E75BE297FA24}"/>
              </a:ext>
            </a:extLst>
          </p:cNvPr>
          <p:cNvSpPr txBox="1"/>
          <p:nvPr/>
        </p:nvSpPr>
        <p:spPr>
          <a:xfrm>
            <a:off x="3213925" y="1897503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5615@itshopelchen.edu.mx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332219-DA75-4660-8AAB-8896B3C6ED36}"/>
              </a:ext>
            </a:extLst>
          </p:cNvPr>
          <p:cNvSpPr txBox="1"/>
          <p:nvPr/>
        </p:nvSpPr>
        <p:spPr>
          <a:xfrm>
            <a:off x="3213925" y="2276066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https://www.linkedin.com/in/abiel-canul-tamay-a3a062198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27" descr="Plantilla ficha">
            <a:extLst>
              <a:ext uri="{FF2B5EF4-FFF2-40B4-BE49-F238E27FC236}">
                <a16:creationId xmlns:a16="http://schemas.microsoft.com/office/drawing/2014/main" id="{3BA03546-7382-4ED0-94A6-58BF216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10" y="331426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 de texto 1">
            <a:extLst>
              <a:ext uri="{FF2B5EF4-FFF2-40B4-BE49-F238E27FC236}">
                <a16:creationId xmlns:a16="http://schemas.microsoft.com/office/drawing/2014/main" id="{B40872E1-6841-4951-B2FD-0956D59BB944}"/>
              </a:ext>
            </a:extLst>
          </p:cNvPr>
          <p:cNvSpPr txBox="1"/>
          <p:nvPr/>
        </p:nvSpPr>
        <p:spPr>
          <a:xfrm>
            <a:off x="8665344" y="554885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 Chuc Adriana Magaly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AA3C626-36D1-4674-8EEC-1500A06217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44" y="1451178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BC0404-61AF-43D2-ADAC-6C71072519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77" y="1814300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7C58152B-1AE6-4258-8467-D3A2D9274047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32431" y="2279764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uadro de texto 7">
            <a:extLst>
              <a:ext uri="{FF2B5EF4-FFF2-40B4-BE49-F238E27FC236}">
                <a16:creationId xmlns:a16="http://schemas.microsoft.com/office/drawing/2014/main" id="{265A20C6-4113-46C4-B937-2DF1CDC911BB}"/>
              </a:ext>
            </a:extLst>
          </p:cNvPr>
          <p:cNvSpPr txBox="1"/>
          <p:nvPr/>
        </p:nvSpPr>
        <p:spPr>
          <a:xfrm>
            <a:off x="9071675" y="1468833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9979735444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FE8BB0-3B3F-4539-A52C-C5A8847D8F71}"/>
              </a:ext>
            </a:extLst>
          </p:cNvPr>
          <p:cNvSpPr txBox="1"/>
          <p:nvPr/>
        </p:nvSpPr>
        <p:spPr>
          <a:xfrm>
            <a:off x="9071675" y="1882476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5674@itshopelchen.edu.mx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B3F3547-257A-4B77-8418-1936E5209C12}"/>
              </a:ext>
            </a:extLst>
          </p:cNvPr>
          <p:cNvSpPr txBox="1"/>
          <p:nvPr/>
        </p:nvSpPr>
        <p:spPr>
          <a:xfrm>
            <a:off x="9071675" y="2261039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https://www.linkedin.com/in/adriana-magali-chan-chuc-024068198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9" name="Picture 27" descr="Plantilla ficha">
            <a:extLst>
              <a:ext uri="{FF2B5EF4-FFF2-40B4-BE49-F238E27FC236}">
                <a16:creationId xmlns:a16="http://schemas.microsoft.com/office/drawing/2014/main" id="{0260D18B-1260-4BF5-94C1-579BEF4F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2" y="3641301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 de texto 1">
            <a:extLst>
              <a:ext uri="{FF2B5EF4-FFF2-40B4-BE49-F238E27FC236}">
                <a16:creationId xmlns:a16="http://schemas.microsoft.com/office/drawing/2014/main" id="{B24AA826-97F8-47E4-9962-42FC1E184B22}"/>
              </a:ext>
            </a:extLst>
          </p:cNvPr>
          <p:cNvSpPr txBox="1"/>
          <p:nvPr/>
        </p:nvSpPr>
        <p:spPr>
          <a:xfrm>
            <a:off x="2805446" y="3864760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 Canche Eliezer Rafael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3D1B6FA-A883-4BB7-97A3-FDBDDF0FF8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6" y="4761053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1F7B89F1-7C23-4A12-8F0C-880D9CB8E4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79" y="5124175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8112065F-E03F-4B37-8259-C3493AA2B596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2533" y="5589639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Cuadro de texto 7">
            <a:extLst>
              <a:ext uri="{FF2B5EF4-FFF2-40B4-BE49-F238E27FC236}">
                <a16:creationId xmlns:a16="http://schemas.microsoft.com/office/drawing/2014/main" id="{F68445E7-791C-410B-A8D3-BD2380694438}"/>
              </a:ext>
            </a:extLst>
          </p:cNvPr>
          <p:cNvSpPr txBox="1"/>
          <p:nvPr/>
        </p:nvSpPr>
        <p:spPr>
          <a:xfrm>
            <a:off x="3211777" y="4778708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9969639470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82BCA39-3E75-4D79-A803-A22B2796BEAE}"/>
              </a:ext>
            </a:extLst>
          </p:cNvPr>
          <p:cNvSpPr txBox="1"/>
          <p:nvPr/>
        </p:nvSpPr>
        <p:spPr>
          <a:xfrm>
            <a:off x="3211777" y="5192351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eliezer-rafael@outlook.es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3B2FA87-DBAE-4FCB-BED1-5F2C70EF599F}"/>
              </a:ext>
            </a:extLst>
          </p:cNvPr>
          <p:cNvSpPr txBox="1"/>
          <p:nvPr/>
        </p:nvSpPr>
        <p:spPr>
          <a:xfrm>
            <a:off x="3211777" y="5570914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https://www.linkedin.com/in/eliezar-rafael-che-canche-527432199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0" name="Picture 27" descr="Plantilla ficha">
            <a:extLst>
              <a:ext uri="{FF2B5EF4-FFF2-40B4-BE49-F238E27FC236}">
                <a16:creationId xmlns:a16="http://schemas.microsoft.com/office/drawing/2014/main" id="{658718A1-441B-4924-AF93-2C68282F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89" y="3641302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 de texto 1">
            <a:extLst>
              <a:ext uri="{FF2B5EF4-FFF2-40B4-BE49-F238E27FC236}">
                <a16:creationId xmlns:a16="http://schemas.microsoft.com/office/drawing/2014/main" id="{2AB0FBC8-DED3-4B36-A5A5-1324698D3102}"/>
              </a:ext>
            </a:extLst>
          </p:cNvPr>
          <p:cNvSpPr txBox="1"/>
          <p:nvPr/>
        </p:nvSpPr>
        <p:spPr>
          <a:xfrm>
            <a:off x="8678223" y="3864761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 Briceño Luis Daniel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7E603B30-AB15-4BBF-8372-0DC12E52CD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23" y="4761054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18A0455D-1A1B-4426-A48D-5A3C080722F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56" y="5124176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D2D03635-71A6-477B-9234-5A5552CC2F02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45310" y="5589640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Cuadro de texto 7">
            <a:extLst>
              <a:ext uri="{FF2B5EF4-FFF2-40B4-BE49-F238E27FC236}">
                <a16:creationId xmlns:a16="http://schemas.microsoft.com/office/drawing/2014/main" id="{C0C6C743-EFED-482F-B64C-1625B677A74A}"/>
              </a:ext>
            </a:extLst>
          </p:cNvPr>
          <p:cNvSpPr txBox="1"/>
          <p:nvPr/>
        </p:nvSpPr>
        <p:spPr>
          <a:xfrm>
            <a:off x="9084554" y="4778709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9961048956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9C13922-EF65-4377-9F8B-137031B99A7C}"/>
              </a:ext>
            </a:extLst>
          </p:cNvPr>
          <p:cNvSpPr txBox="1"/>
          <p:nvPr/>
        </p:nvSpPr>
        <p:spPr>
          <a:xfrm>
            <a:off x="9084554" y="5192352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5680@itshopelchen.edu.mx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1CAA68B-4C0C-4323-8BD6-35912C020A16}"/>
              </a:ext>
            </a:extLst>
          </p:cNvPr>
          <p:cNvSpPr txBox="1"/>
          <p:nvPr/>
        </p:nvSpPr>
        <p:spPr>
          <a:xfrm>
            <a:off x="9084554" y="5570915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httpswww.linkedin.com/in/luis-cu-14b076198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791E14-1CF5-46D1-9A9A-7586DC7C24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8" t="14244" r="14013" b="17161"/>
          <a:stretch/>
        </p:blipFill>
        <p:spPr>
          <a:xfrm rot="5400000">
            <a:off x="659298" y="378158"/>
            <a:ext cx="1367892" cy="140291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3E79FC-2307-4A0A-A7DC-439E5772DB4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0" t="21615" r="23552" b="1666"/>
          <a:stretch/>
        </p:blipFill>
        <p:spPr>
          <a:xfrm>
            <a:off x="6679913" y="395667"/>
            <a:ext cx="1167852" cy="13401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326ABC-AF60-44B4-9644-1701E5C48E4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t="12222" r="21828" b="14938"/>
          <a:stretch/>
        </p:blipFill>
        <p:spPr>
          <a:xfrm rot="5400000">
            <a:off x="748736" y="3812386"/>
            <a:ext cx="1239914" cy="12125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F0D186-EDE9-471C-BF06-410A9DC5556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 r="25167" b="5309"/>
          <a:stretch/>
        </p:blipFill>
        <p:spPr>
          <a:xfrm rot="5400000">
            <a:off x="6616174" y="3692388"/>
            <a:ext cx="1295329" cy="13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>
            <a:extLst>
              <a:ext uri="{FF2B5EF4-FFF2-40B4-BE49-F238E27FC236}">
                <a16:creationId xmlns:a16="http://schemas.microsoft.com/office/drawing/2014/main" id="{4FFF1460-EE83-4F9D-9188-8C02662F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58"/>
            <a:ext cx="18473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ES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E7617452-0B54-4CBC-93C5-7CF8FE69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75" name="Picture 27" descr="Plantilla ficha">
            <a:extLst>
              <a:ext uri="{FF2B5EF4-FFF2-40B4-BE49-F238E27FC236}">
                <a16:creationId xmlns:a16="http://schemas.microsoft.com/office/drawing/2014/main" id="{5DECDDA2-B760-4AB9-AE8F-E8736A40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0" y="346453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 de texto 1">
            <a:extLst>
              <a:ext uri="{FF2B5EF4-FFF2-40B4-BE49-F238E27FC236}">
                <a16:creationId xmlns:a16="http://schemas.microsoft.com/office/drawing/2014/main" id="{34E07253-BD57-4DAA-A398-A9A731D9D0BE}"/>
              </a:ext>
            </a:extLst>
          </p:cNvPr>
          <p:cNvSpPr txBox="1"/>
          <p:nvPr/>
        </p:nvSpPr>
        <p:spPr>
          <a:xfrm>
            <a:off x="2807594" y="569912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Dzul Ramírez Carlos Renato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839EEAE-CF7A-4057-B43B-2BB6D9DBDF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4" y="1466205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E9CCBDF-C167-4DEB-A5B3-9DA1300442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27" y="1829327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D1720EC-C57E-40FF-9E18-833BED3AB8C5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4681" y="2294791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Cuadro de texto 7">
            <a:extLst>
              <a:ext uri="{FF2B5EF4-FFF2-40B4-BE49-F238E27FC236}">
                <a16:creationId xmlns:a16="http://schemas.microsoft.com/office/drawing/2014/main" id="{6805A368-7932-4504-8723-182A942D0197}"/>
              </a:ext>
            </a:extLst>
          </p:cNvPr>
          <p:cNvSpPr txBox="1"/>
          <p:nvPr/>
        </p:nvSpPr>
        <p:spPr>
          <a:xfrm>
            <a:off x="3213925" y="1483860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9961125150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107E44-DC26-4547-9908-E75BE297FA24}"/>
              </a:ext>
            </a:extLst>
          </p:cNvPr>
          <p:cNvSpPr txBox="1"/>
          <p:nvPr/>
        </p:nvSpPr>
        <p:spPr>
          <a:xfrm>
            <a:off x="3213925" y="1897503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5681@itshopelchen.edu.mx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332219-DA75-4660-8AAB-8896B3C6ED36}"/>
              </a:ext>
            </a:extLst>
          </p:cNvPr>
          <p:cNvSpPr txBox="1"/>
          <p:nvPr/>
        </p:nvSpPr>
        <p:spPr>
          <a:xfrm>
            <a:off x="3213925" y="2276066"/>
            <a:ext cx="24785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s-MX" sz="1100" u="sng" dirty="0" smtClean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www.linkedin.com/in/carlos-renato-dzul-ramirez-8a2067198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27" descr="Plantilla ficha">
            <a:extLst>
              <a:ext uri="{FF2B5EF4-FFF2-40B4-BE49-F238E27FC236}">
                <a16:creationId xmlns:a16="http://schemas.microsoft.com/office/drawing/2014/main" id="{3BA03546-7382-4ED0-94A6-58BF216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10" y="331426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 de texto 1">
            <a:extLst>
              <a:ext uri="{FF2B5EF4-FFF2-40B4-BE49-F238E27FC236}">
                <a16:creationId xmlns:a16="http://schemas.microsoft.com/office/drawing/2014/main" id="{B40872E1-6841-4951-B2FD-0956D59BB944}"/>
              </a:ext>
            </a:extLst>
          </p:cNvPr>
          <p:cNvSpPr txBox="1"/>
          <p:nvPr/>
        </p:nvSpPr>
        <p:spPr>
          <a:xfrm>
            <a:off x="8665344" y="554885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Matos Pacheco José Salvador </a:t>
            </a:r>
          </a:p>
          <a:p>
            <a:pPr algn="ctr">
              <a:spcAft>
                <a:spcPts val="0"/>
              </a:spcAft>
            </a:pPr>
            <a:r>
              <a:rPr lang="es-MX" sz="1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</a:p>
          <a:p>
            <a:pPr algn="ctr">
              <a:spcAft>
                <a:spcPts val="0"/>
              </a:spcAft>
            </a:pPr>
            <a:endParaRPr lang="es-MX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AA3C626-36D1-4674-8EEC-1500A06217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44" y="1451178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BC0404-61AF-43D2-ADAC-6C71072519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77" y="1814300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7C58152B-1AE6-4258-8467-D3A2D9274047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32431" y="2279764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uadro de texto 7">
            <a:extLst>
              <a:ext uri="{FF2B5EF4-FFF2-40B4-BE49-F238E27FC236}">
                <a16:creationId xmlns:a16="http://schemas.microsoft.com/office/drawing/2014/main" id="{265A20C6-4113-46C4-B937-2DF1CDC911BB}"/>
              </a:ext>
            </a:extLst>
          </p:cNvPr>
          <p:cNvSpPr txBox="1"/>
          <p:nvPr/>
        </p:nvSpPr>
        <p:spPr>
          <a:xfrm>
            <a:off x="9071675" y="1468833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9811585223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FE8BB0-3B3F-4539-A52C-C5A8847D8F71}"/>
              </a:ext>
            </a:extLst>
          </p:cNvPr>
          <p:cNvSpPr txBox="1"/>
          <p:nvPr/>
        </p:nvSpPr>
        <p:spPr>
          <a:xfrm>
            <a:off x="9071675" y="1882476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5692@itshopelchen.edu.mx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B3F3547-257A-4B77-8418-1936E5209C12}"/>
              </a:ext>
            </a:extLst>
          </p:cNvPr>
          <p:cNvSpPr txBox="1"/>
          <p:nvPr/>
        </p:nvSpPr>
        <p:spPr>
          <a:xfrm>
            <a:off x="9071675" y="2261039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https://www.linkedin.com/in/jose-matos-pacheco-4a6026199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9" name="Picture 27" descr="Plantilla ficha">
            <a:extLst>
              <a:ext uri="{FF2B5EF4-FFF2-40B4-BE49-F238E27FC236}">
                <a16:creationId xmlns:a16="http://schemas.microsoft.com/office/drawing/2014/main" id="{0260D18B-1260-4BF5-94C1-579BEF4F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2" y="3641301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 de texto 1">
            <a:extLst>
              <a:ext uri="{FF2B5EF4-FFF2-40B4-BE49-F238E27FC236}">
                <a16:creationId xmlns:a16="http://schemas.microsoft.com/office/drawing/2014/main" id="{B24AA826-97F8-47E4-9962-42FC1E184B22}"/>
              </a:ext>
            </a:extLst>
          </p:cNvPr>
          <p:cNvSpPr txBox="1"/>
          <p:nvPr/>
        </p:nvSpPr>
        <p:spPr>
          <a:xfrm>
            <a:off x="2805446" y="3864760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 Moo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Karime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Cecilia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3D1B6FA-A883-4BB7-97A3-FDBDDF0FF8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6" y="4761053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1F7B89F1-7C23-4A12-8F0C-880D9CB8E4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79" y="5124175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8112065F-E03F-4B37-8259-C3493AA2B596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2533" y="5589639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Cuadro de texto 7">
            <a:extLst>
              <a:ext uri="{FF2B5EF4-FFF2-40B4-BE49-F238E27FC236}">
                <a16:creationId xmlns:a16="http://schemas.microsoft.com/office/drawing/2014/main" id="{F68445E7-791C-410B-A8D3-BD2380694438}"/>
              </a:ext>
            </a:extLst>
          </p:cNvPr>
          <p:cNvSpPr txBox="1"/>
          <p:nvPr/>
        </p:nvSpPr>
        <p:spPr>
          <a:xfrm>
            <a:off x="3211777" y="4778708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9961109867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82BCA39-3E75-4D79-A803-A22B2796BEAE}"/>
              </a:ext>
            </a:extLst>
          </p:cNvPr>
          <p:cNvSpPr txBox="1"/>
          <p:nvPr/>
        </p:nvSpPr>
        <p:spPr>
          <a:xfrm>
            <a:off x="3211777" y="5192351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5617@itshopelchen.edu.mx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3B2FA87-DBAE-4FCB-BED1-5F2C70EF599F}"/>
              </a:ext>
            </a:extLst>
          </p:cNvPr>
          <p:cNvSpPr txBox="1"/>
          <p:nvPr/>
        </p:nvSpPr>
        <p:spPr>
          <a:xfrm>
            <a:off x="3211777" y="5570914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https://www.linkedin.com/in/karime-cecilia-miss-moo-885431199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0" name="Picture 27" descr="Plantilla ficha">
            <a:extLst>
              <a:ext uri="{FF2B5EF4-FFF2-40B4-BE49-F238E27FC236}">
                <a16:creationId xmlns:a16="http://schemas.microsoft.com/office/drawing/2014/main" id="{658718A1-441B-4924-AF93-2C68282F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89" y="3641302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 de texto 1">
            <a:extLst>
              <a:ext uri="{FF2B5EF4-FFF2-40B4-BE49-F238E27FC236}">
                <a16:creationId xmlns:a16="http://schemas.microsoft.com/office/drawing/2014/main" id="{2AB0FBC8-DED3-4B36-A5A5-1324698D3102}"/>
              </a:ext>
            </a:extLst>
          </p:cNvPr>
          <p:cNvSpPr txBox="1"/>
          <p:nvPr/>
        </p:nvSpPr>
        <p:spPr>
          <a:xfrm>
            <a:off x="8678223" y="3864761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Muñoz Poot Cesia Rebeca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7E603B30-AB15-4BBF-8372-0DC12E52CD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23" y="4761054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18A0455D-1A1B-4426-A48D-5A3C080722F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56" y="5124176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D2D03635-71A6-477B-9234-5A5552CC2F02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45310" y="5589640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Cuadro de texto 7">
            <a:extLst>
              <a:ext uri="{FF2B5EF4-FFF2-40B4-BE49-F238E27FC236}">
                <a16:creationId xmlns:a16="http://schemas.microsoft.com/office/drawing/2014/main" id="{C0C6C743-EFED-482F-B64C-1625B677A74A}"/>
              </a:ext>
            </a:extLst>
          </p:cNvPr>
          <p:cNvSpPr txBox="1"/>
          <p:nvPr/>
        </p:nvSpPr>
        <p:spPr>
          <a:xfrm>
            <a:off x="9084554" y="4778709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9961119276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9C13922-EF65-4377-9F8B-137031B99A7C}"/>
              </a:ext>
            </a:extLst>
          </p:cNvPr>
          <p:cNvSpPr txBox="1"/>
          <p:nvPr/>
        </p:nvSpPr>
        <p:spPr>
          <a:xfrm>
            <a:off x="9084554" y="5192352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Cesia_poot03@outlook.com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1CAA68B-4C0C-4323-8BD6-35912C020A16}"/>
              </a:ext>
            </a:extLst>
          </p:cNvPr>
          <p:cNvSpPr txBox="1"/>
          <p:nvPr/>
        </p:nvSpPr>
        <p:spPr>
          <a:xfrm>
            <a:off x="9084554" y="5570915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https://www.linkedin.com/in/cesia-rebeca-muñoz-poot-b72069198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26748A-0B5D-4B3E-B47D-280C41C781E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t="8091" r="6543" b="21198"/>
          <a:stretch/>
        </p:blipFill>
        <p:spPr>
          <a:xfrm>
            <a:off x="711564" y="407022"/>
            <a:ext cx="1376310" cy="133887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DA906E-3CB7-42E7-8188-8089C2B022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1" t="13773" r="23001" b="21386"/>
          <a:stretch/>
        </p:blipFill>
        <p:spPr>
          <a:xfrm rot="5400000">
            <a:off x="6438271" y="475702"/>
            <a:ext cx="1366685" cy="1195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1060DF1-64AB-4363-818E-23A4F3BA1FE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8" t="10256" r="17857" b="26232"/>
          <a:stretch/>
        </p:blipFill>
        <p:spPr>
          <a:xfrm rot="5400000">
            <a:off x="608085" y="3827559"/>
            <a:ext cx="1381220" cy="10855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263532-6F21-4229-B265-413F4A91A35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10229" r="20467" b="15274"/>
          <a:stretch/>
        </p:blipFill>
        <p:spPr>
          <a:xfrm rot="5400000">
            <a:off x="6585954" y="3748059"/>
            <a:ext cx="1411855" cy="12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>
            <a:extLst>
              <a:ext uri="{FF2B5EF4-FFF2-40B4-BE49-F238E27FC236}">
                <a16:creationId xmlns:a16="http://schemas.microsoft.com/office/drawing/2014/main" id="{4FFF1460-EE83-4F9D-9188-8C02662F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58"/>
            <a:ext cx="18473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ES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E7617452-0B54-4CBC-93C5-7CF8FE69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75" name="Picture 27" descr="Plantilla ficha">
            <a:extLst>
              <a:ext uri="{FF2B5EF4-FFF2-40B4-BE49-F238E27FC236}">
                <a16:creationId xmlns:a16="http://schemas.microsoft.com/office/drawing/2014/main" id="{5DECDDA2-B760-4AB9-AE8F-E8736A40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6" y="398265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 de texto 1">
            <a:extLst>
              <a:ext uri="{FF2B5EF4-FFF2-40B4-BE49-F238E27FC236}">
                <a16:creationId xmlns:a16="http://schemas.microsoft.com/office/drawing/2014/main" id="{34E07253-BD57-4DAA-A398-A9A731D9D0BE}"/>
              </a:ext>
            </a:extLst>
          </p:cNvPr>
          <p:cNvSpPr txBox="1"/>
          <p:nvPr/>
        </p:nvSpPr>
        <p:spPr>
          <a:xfrm>
            <a:off x="2807594" y="569912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Noh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Anchevida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Ernestino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839EEAE-CF7A-4057-B43B-2BB6D9DBDF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4" y="1466205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E9CCBDF-C167-4DEB-A5B3-9DA1300442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27" y="1829327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D1720EC-C57E-40FF-9E18-833BED3AB8C5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4681" y="2294791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Cuadro de texto 7">
            <a:extLst>
              <a:ext uri="{FF2B5EF4-FFF2-40B4-BE49-F238E27FC236}">
                <a16:creationId xmlns:a16="http://schemas.microsoft.com/office/drawing/2014/main" id="{6805A368-7932-4504-8723-182A942D0197}"/>
              </a:ext>
            </a:extLst>
          </p:cNvPr>
          <p:cNvSpPr txBox="1"/>
          <p:nvPr/>
        </p:nvSpPr>
        <p:spPr>
          <a:xfrm>
            <a:off x="3213925" y="1483860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9811779968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107E44-DC26-4547-9908-E75BE297FA24}"/>
              </a:ext>
            </a:extLst>
          </p:cNvPr>
          <p:cNvSpPr txBox="1"/>
          <p:nvPr/>
        </p:nvSpPr>
        <p:spPr>
          <a:xfrm>
            <a:off x="3213925" y="1897503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5676@itshopelchen.edu.mx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332219-DA75-4660-8AAB-8896B3C6ED36}"/>
              </a:ext>
            </a:extLst>
          </p:cNvPr>
          <p:cNvSpPr txBox="1"/>
          <p:nvPr/>
        </p:nvSpPr>
        <p:spPr>
          <a:xfrm>
            <a:off x="3213925" y="2276066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https://www.linkedin.com/in/ernestino-noh-anchevida-570514183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27" descr="Plantilla ficha">
            <a:extLst>
              <a:ext uri="{FF2B5EF4-FFF2-40B4-BE49-F238E27FC236}">
                <a16:creationId xmlns:a16="http://schemas.microsoft.com/office/drawing/2014/main" id="{3BA03546-7382-4ED0-94A6-58BF21690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10" y="331426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 de texto 1">
            <a:extLst>
              <a:ext uri="{FF2B5EF4-FFF2-40B4-BE49-F238E27FC236}">
                <a16:creationId xmlns:a16="http://schemas.microsoft.com/office/drawing/2014/main" id="{B40872E1-6841-4951-B2FD-0956D59BB944}"/>
              </a:ext>
            </a:extLst>
          </p:cNvPr>
          <p:cNvSpPr txBox="1"/>
          <p:nvPr/>
        </p:nvSpPr>
        <p:spPr>
          <a:xfrm>
            <a:off x="8665344" y="554885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Pech Canul Walter Emmanuel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AA3C626-36D1-4674-8EEC-1500A062179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44" y="1451178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BC0404-61AF-43D2-ADAC-6C71072519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77" y="1814300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7C58152B-1AE6-4258-8467-D3A2D9274047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32431" y="2279764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uadro de texto 7">
            <a:extLst>
              <a:ext uri="{FF2B5EF4-FFF2-40B4-BE49-F238E27FC236}">
                <a16:creationId xmlns:a16="http://schemas.microsoft.com/office/drawing/2014/main" id="{265A20C6-4113-46C4-B937-2DF1CDC911BB}"/>
              </a:ext>
            </a:extLst>
          </p:cNvPr>
          <p:cNvSpPr txBox="1"/>
          <p:nvPr/>
        </p:nvSpPr>
        <p:spPr>
          <a:xfrm>
            <a:off x="9071675" y="1468833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9961098611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EFE8BB0-3B3F-4539-A52C-C5A8847D8F71}"/>
              </a:ext>
            </a:extLst>
          </p:cNvPr>
          <p:cNvSpPr txBox="1"/>
          <p:nvPr/>
        </p:nvSpPr>
        <p:spPr>
          <a:xfrm>
            <a:off x="9071675" y="1882476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5693@itshopelchen.edu.mx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B3F3547-257A-4B77-8418-1936E5209C12}"/>
              </a:ext>
            </a:extLst>
          </p:cNvPr>
          <p:cNvSpPr txBox="1"/>
          <p:nvPr/>
        </p:nvSpPr>
        <p:spPr>
          <a:xfrm>
            <a:off x="9071675" y="2261039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https://www.linkedin.com/in/walter-emmanuel-pech-canul-142022199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9" name="Picture 27" descr="Plantilla ficha">
            <a:extLst>
              <a:ext uri="{FF2B5EF4-FFF2-40B4-BE49-F238E27FC236}">
                <a16:creationId xmlns:a16="http://schemas.microsoft.com/office/drawing/2014/main" id="{0260D18B-1260-4BF5-94C1-579BEF4F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2" y="3641301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 de texto 1">
            <a:extLst>
              <a:ext uri="{FF2B5EF4-FFF2-40B4-BE49-F238E27FC236}">
                <a16:creationId xmlns:a16="http://schemas.microsoft.com/office/drawing/2014/main" id="{B24AA826-97F8-47E4-9962-42FC1E184B22}"/>
              </a:ext>
            </a:extLst>
          </p:cNvPr>
          <p:cNvSpPr txBox="1"/>
          <p:nvPr/>
        </p:nvSpPr>
        <p:spPr>
          <a:xfrm>
            <a:off x="2805446" y="3864760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Poot Pech Luis Alberto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3D1B6FA-A883-4BB7-97A3-FDBDDF0FF87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446" y="4761053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1F7B89F1-7C23-4A12-8F0C-880D9CB8E4F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79" y="5124175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8112065F-E03F-4B37-8259-C3493AA2B596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2533" y="5589639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Cuadro de texto 7">
            <a:extLst>
              <a:ext uri="{FF2B5EF4-FFF2-40B4-BE49-F238E27FC236}">
                <a16:creationId xmlns:a16="http://schemas.microsoft.com/office/drawing/2014/main" id="{F68445E7-791C-410B-A8D3-BD2380694438}"/>
              </a:ext>
            </a:extLst>
          </p:cNvPr>
          <p:cNvSpPr txBox="1"/>
          <p:nvPr/>
        </p:nvSpPr>
        <p:spPr>
          <a:xfrm>
            <a:off x="3211777" y="4778708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9961123084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782BCA39-3E75-4D79-A803-A22B2796BEAE}"/>
              </a:ext>
            </a:extLst>
          </p:cNvPr>
          <p:cNvSpPr txBox="1"/>
          <p:nvPr/>
        </p:nvSpPr>
        <p:spPr>
          <a:xfrm>
            <a:off x="3211777" y="5192351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5604@itshopelchen.edu.mx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3B2FA87-DBAE-4FCB-BED1-5F2C70EF599F}"/>
              </a:ext>
            </a:extLst>
          </p:cNvPr>
          <p:cNvSpPr txBox="1"/>
          <p:nvPr/>
        </p:nvSpPr>
        <p:spPr>
          <a:xfrm>
            <a:off x="3211777" y="5570914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https://www.linkedin.com/in/luis-alberto-poot-pech-2a6071198/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0" name="Picture 27" descr="Plantilla ficha">
            <a:extLst>
              <a:ext uri="{FF2B5EF4-FFF2-40B4-BE49-F238E27FC236}">
                <a16:creationId xmlns:a16="http://schemas.microsoft.com/office/drawing/2014/main" id="{658718A1-441B-4924-AF93-2C68282F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789" y="3641302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uadro de texto 1">
            <a:extLst>
              <a:ext uri="{FF2B5EF4-FFF2-40B4-BE49-F238E27FC236}">
                <a16:creationId xmlns:a16="http://schemas.microsoft.com/office/drawing/2014/main" id="{2AB0FBC8-DED3-4B36-A5A5-1324698D3102}"/>
              </a:ext>
            </a:extLst>
          </p:cNvPr>
          <p:cNvSpPr txBox="1"/>
          <p:nvPr/>
        </p:nvSpPr>
        <p:spPr>
          <a:xfrm>
            <a:off x="8678223" y="3864761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Ramírez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José Ignacio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7E603B30-AB15-4BBF-8372-0DC12E52CD9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223" y="4761054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18A0455D-1A1B-4426-A48D-5A3C080722F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956" y="5124176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D2D03635-71A6-477B-9234-5A5552CC2F02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8645310" y="5589640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Cuadro de texto 7">
            <a:extLst>
              <a:ext uri="{FF2B5EF4-FFF2-40B4-BE49-F238E27FC236}">
                <a16:creationId xmlns:a16="http://schemas.microsoft.com/office/drawing/2014/main" id="{C0C6C743-EFED-482F-B64C-1625B677A74A}"/>
              </a:ext>
            </a:extLst>
          </p:cNvPr>
          <p:cNvSpPr txBox="1"/>
          <p:nvPr/>
        </p:nvSpPr>
        <p:spPr>
          <a:xfrm>
            <a:off x="9084554" y="4778709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9961113816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9C13922-EF65-4377-9F8B-137031B99A7C}"/>
              </a:ext>
            </a:extLst>
          </p:cNvPr>
          <p:cNvSpPr txBox="1"/>
          <p:nvPr/>
        </p:nvSpPr>
        <p:spPr>
          <a:xfrm>
            <a:off x="9084554" y="5192352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jiramirezc@outlook.com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91CAA68B-4C0C-4323-8BD6-35912C020A16}"/>
              </a:ext>
            </a:extLst>
          </p:cNvPr>
          <p:cNvSpPr txBox="1"/>
          <p:nvPr/>
        </p:nvSpPr>
        <p:spPr>
          <a:xfrm>
            <a:off x="9084554" y="5570915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</a:t>
            </a:r>
            <a:r>
              <a:rPr lang="es-MX" sz="1100" u="sng" dirty="0" err="1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ignacio-ramírez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9BC3B-C45E-42A0-A364-447AE9E9E8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0" r="32634" b="17663"/>
          <a:stretch/>
        </p:blipFill>
        <p:spPr>
          <a:xfrm rot="5400000">
            <a:off x="766049" y="589664"/>
            <a:ext cx="1332874" cy="10621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FF2596-C462-4767-9DB7-250353D0D2E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t="9809" r="20526" b="22186"/>
          <a:stretch/>
        </p:blipFill>
        <p:spPr>
          <a:xfrm rot="5400000">
            <a:off x="6524469" y="525986"/>
            <a:ext cx="1347774" cy="10920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F0D51B-920D-4671-9C44-1A3B6A1514F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4271"/>
          <a:stretch/>
        </p:blipFill>
        <p:spPr>
          <a:xfrm rot="5400000">
            <a:off x="753721" y="3733813"/>
            <a:ext cx="1328341" cy="13155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315D25-B0E5-409B-9C7C-F87DD8B7807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7" t="12526" r="18263" b="11852"/>
          <a:stretch/>
        </p:blipFill>
        <p:spPr>
          <a:xfrm rot="5400000">
            <a:off x="6509349" y="3862374"/>
            <a:ext cx="1377872" cy="10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5">
            <a:extLst>
              <a:ext uri="{FF2B5EF4-FFF2-40B4-BE49-F238E27FC236}">
                <a16:creationId xmlns:a16="http://schemas.microsoft.com/office/drawing/2014/main" id="{4FFF1460-EE83-4F9D-9188-8C02662F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58"/>
            <a:ext cx="18473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1560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ES" altLang="es-MX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156075" algn="l"/>
              </a:tabLs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E7617452-0B54-4CBC-93C5-7CF8FE69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75" name="Picture 27" descr="Plantilla ficha">
            <a:extLst>
              <a:ext uri="{FF2B5EF4-FFF2-40B4-BE49-F238E27FC236}">
                <a16:creationId xmlns:a16="http://schemas.microsoft.com/office/drawing/2014/main" id="{5DECDDA2-B760-4AB9-AE8F-E8736A405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0" y="346453"/>
            <a:ext cx="5330917" cy="295958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uadro de texto 1">
            <a:extLst>
              <a:ext uri="{FF2B5EF4-FFF2-40B4-BE49-F238E27FC236}">
                <a16:creationId xmlns:a16="http://schemas.microsoft.com/office/drawing/2014/main" id="{34E07253-BD57-4DAA-A398-A9A731D9D0BE}"/>
              </a:ext>
            </a:extLst>
          </p:cNvPr>
          <p:cNvSpPr txBox="1"/>
          <p:nvPr/>
        </p:nvSpPr>
        <p:spPr>
          <a:xfrm>
            <a:off x="2807594" y="569912"/>
            <a:ext cx="2884867" cy="74683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Salazar </a:t>
            </a:r>
            <a:r>
              <a:rPr lang="es-MX" sz="14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Tziu</a:t>
            </a:r>
            <a:r>
              <a:rPr lang="es-MX" sz="1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Alvin Gadiel</a:t>
            </a:r>
            <a:endParaRPr lang="es-MX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1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Estudiante | Instituto Tecnológico Superior de Hopelchén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s-MX" sz="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s-MX" sz="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2839EEAE-CF7A-4057-B43B-2BB6D9DBDFD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594" y="1466205"/>
            <a:ext cx="294714" cy="29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E9CCBDF-C167-4DEB-A5B3-9DA1300442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27" y="1829327"/>
            <a:ext cx="400861" cy="44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1D1720EC-C57E-40FF-9E18-833BED3AB8C5}"/>
              </a:ext>
            </a:extLst>
          </p:cNvPr>
          <p:cNvPicPr/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9" r="23529"/>
          <a:stretch>
            <a:fillRect/>
          </a:stretch>
        </p:blipFill>
        <p:spPr bwMode="auto">
          <a:xfrm>
            <a:off x="2774681" y="2294791"/>
            <a:ext cx="374155" cy="408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Cuadro de texto 7">
            <a:extLst>
              <a:ext uri="{FF2B5EF4-FFF2-40B4-BE49-F238E27FC236}">
                <a16:creationId xmlns:a16="http://schemas.microsoft.com/office/drawing/2014/main" id="{6805A368-7932-4504-8723-182A942D0197}"/>
              </a:ext>
            </a:extLst>
          </p:cNvPr>
          <p:cNvSpPr txBox="1"/>
          <p:nvPr/>
        </p:nvSpPr>
        <p:spPr>
          <a:xfrm>
            <a:off x="3213925" y="1483860"/>
            <a:ext cx="2478535" cy="277059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s-MX" sz="1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9811252368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F107E44-DC26-4547-9908-E75BE297FA24}"/>
              </a:ext>
            </a:extLst>
          </p:cNvPr>
          <p:cNvSpPr txBox="1"/>
          <p:nvPr/>
        </p:nvSpPr>
        <p:spPr>
          <a:xfrm>
            <a:off x="3213925" y="1897503"/>
            <a:ext cx="2478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alvin_salazar27@hotmail.com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6332219-DA75-4660-8AAB-8896B3C6ED36}"/>
              </a:ext>
            </a:extLst>
          </p:cNvPr>
          <p:cNvSpPr txBox="1"/>
          <p:nvPr/>
        </p:nvSpPr>
        <p:spPr>
          <a:xfrm>
            <a:off x="3213925" y="2276066"/>
            <a:ext cx="247853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1100" u="sng" dirty="0">
                <a:solidFill>
                  <a:srgbClr val="0563C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https://www.linkedin.com/in/alvinsalazar27/</a:t>
            </a:r>
            <a:endParaRPr lang="es-MX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714C2C-98E7-4111-9376-37AE8E329F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9" t="8856" r="24145" b="10324"/>
          <a:stretch/>
        </p:blipFill>
        <p:spPr>
          <a:xfrm rot="5400000">
            <a:off x="824532" y="511585"/>
            <a:ext cx="1319648" cy="11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7984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306</Words>
  <Application>Microsoft Office PowerPoint</Application>
  <PresentationFormat>Panorámica</PresentationFormat>
  <Paragraphs>188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Espiral</vt:lpstr>
      <vt:lpstr>INSTITUTO TECNOLÓGICO SUPERIOR DE HOPELCHÉN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Tecnológico Superior de Hopelchén</dc:title>
  <dc:creator>Flavio</dc:creator>
  <cp:lastModifiedBy>Luis Alberto</cp:lastModifiedBy>
  <cp:revision>20</cp:revision>
  <dcterms:created xsi:type="dcterms:W3CDTF">2019-12-04T20:05:24Z</dcterms:created>
  <dcterms:modified xsi:type="dcterms:W3CDTF">2019-12-05T20:29:37Z</dcterms:modified>
</cp:coreProperties>
</file>