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-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CC87-AD02-B4E8-1C66-91AF2CD15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FD5AD-639F-D725-5227-3B7DFCBA7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4A0C-281A-1EF2-5AE3-B6BBFE49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26A8-B107-1FB6-B1A3-13422E36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386E8-3CA3-2C3A-C7B7-905A333A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6173-2DCC-D9EE-4EBE-EBF941CF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0F7D2-2CE2-8A3A-AAD4-BE8D5CAD7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94C6-4C91-0896-836C-0726136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0B65-FDB5-8992-3382-610F5DEA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C2FD-891F-04F6-F003-1D75EE62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CBD31-D682-3E92-C6E3-1B873B5F7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24E9F-9589-DE8D-DDBF-B179961F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EED5-F3B2-B44B-E0AF-ACFCF589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0560-81F8-298D-D7B2-316101E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537F-D854-DEE8-7727-F28D9979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6692-2245-F381-3A01-B00F586C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4D9-FE6D-EC50-5464-48722308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0B88-BE68-E69B-AD51-5785E897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CA80-1E7E-5FCB-8E8C-A498F1F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74E18-AFEF-8010-2BDC-9F94616B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4B75-DF35-42A5-1F3D-6FBC0492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B6012-DBCE-595F-37DC-8BFCB6B2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036B-3B05-E7E9-B916-D4857397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38CE-2370-85C6-6650-1A8E1FCF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724B-D4A9-FF00-7979-40B0CDE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7DDE-C972-BF7E-6AC3-1CFC9E83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B910-890D-725B-756D-91319BE85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A1D9-365E-7A62-E810-F6C1965B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127D7-4D54-ACC4-62BE-A7A600EE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28F69-02A2-897C-BCCF-634570A4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CF12-4E42-DECC-7EAC-9124E240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C9C2-2B8B-AAC3-D757-05F53966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B6EBF-7695-15AB-6988-FF30CA8D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31C69-12F6-83F7-728F-D3D879A9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75C95-9CA5-4C89-1257-CA9441E19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CD63B-3F4B-5E75-1C3B-8DEED8F49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0F539-2654-23AF-3212-79BFAFE1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84581-F7C1-872D-0970-3C73902C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07119-DE45-D696-87A7-B717049C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C7BB-49E8-43F2-7FEB-1CC9749E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F857-7682-D3C1-27E5-6640A66F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DC91B-80F9-948C-39FC-079B565E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95A4B-4417-F396-4FA3-BC2DF9A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8B327-60C6-972A-A4BA-82EA3C53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9B3BD-347C-48EE-F031-30B9EDC7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0E382-14A5-D49B-82D7-6F363680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C6BD-486B-3D81-F3F2-A30B8AE1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4615-B925-75FB-0CB6-57D6FF1E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4F41-5BCE-47E4-84A4-530622A92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B6E0A-A46B-F25F-535A-49145EDB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88AC-0AB7-EEF7-04C6-D0D94D7B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2C86-E2EE-CE3F-1B1A-A8538A6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C810-0BD1-4230-F9E0-79FC804C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05C12-D200-F6F8-3C84-5E223830D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7F6CC-7C9C-8842-06F8-43EF2C2D5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8D538-6200-C799-3942-E32A31FA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88814-7B20-17E0-E125-34B3B118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40F4-650A-A2E9-2788-83FC9F36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210EB-654B-5742-3A33-6DCB383B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6FB7-055D-F138-7C9D-FA9A0A343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8F9F-28C6-144A-AB40-03C5910F6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23D462-7A42-E44A-B071-AC3C698D52E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74D0-E390-CE5C-5E1A-58B26B69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2FA1-51A7-4C86-FCA4-A33467246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BF1F2-2858-584F-9926-F24CBA3E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1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19A49E-24AA-9D91-F977-6C1E5CAD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763" y="-2122717"/>
            <a:ext cx="7511177" cy="97203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AB6B02-193E-20DD-9E29-006AC9D2E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60" b="36592"/>
          <a:stretch/>
        </p:blipFill>
        <p:spPr>
          <a:xfrm>
            <a:off x="0" y="0"/>
            <a:ext cx="2899974" cy="954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E40F39-B421-6041-AEBE-059F69384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60" b="36592"/>
          <a:stretch/>
        </p:blipFill>
        <p:spPr>
          <a:xfrm>
            <a:off x="9292026" y="0"/>
            <a:ext cx="2899974" cy="954156"/>
          </a:xfrm>
          <a:prstGeom prst="rect">
            <a:avLst/>
          </a:prstGeom>
        </p:spPr>
      </p:pic>
      <p:sp>
        <p:nvSpPr>
          <p:cNvPr id="20" name="Text Box 7">
            <a:extLst>
              <a:ext uri="{FF2B5EF4-FFF2-40B4-BE49-F238E27FC236}">
                <a16:creationId xmlns:a16="http://schemas.microsoft.com/office/drawing/2014/main" id="{03C00D07-BACA-DC19-FF40-CFF38A84E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338" y="177020"/>
            <a:ext cx="5917324" cy="155427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Your Title Here</a:t>
            </a:r>
          </a:p>
          <a:p>
            <a:pPr algn="ctr"/>
            <a:r>
              <a:rPr lang="en-US" altLang="en-US" sz="20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Matthew Maslow (Data Science)</a:t>
            </a:r>
          </a:p>
          <a:p>
            <a:pPr algn="ctr"/>
            <a:r>
              <a:rPr lang="en-US" altLang="en-US" sz="20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 (Statistics/Data Science)</a:t>
            </a:r>
          </a:p>
          <a:p>
            <a:pPr algn="ctr"/>
            <a:endParaRPr lang="en-US" altLang="en-US" sz="3500" b="1" dirty="0">
              <a:solidFill>
                <a:srgbClr val="C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0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Maslow</dc:creator>
  <cp:lastModifiedBy>Matthew Maslow</cp:lastModifiedBy>
  <cp:revision>1</cp:revision>
  <dcterms:created xsi:type="dcterms:W3CDTF">2024-04-11T17:36:26Z</dcterms:created>
  <dcterms:modified xsi:type="dcterms:W3CDTF">2024-04-11T17:43:05Z</dcterms:modified>
</cp:coreProperties>
</file>