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71"/>
  </p:normalViewPr>
  <p:slideViewPr>
    <p:cSldViewPr snapToGrid="0" snapToObjects="1">
      <p:cViewPr varScale="1">
        <p:scale>
          <a:sx n="20" d="100"/>
          <a:sy n="20" d="100"/>
        </p:scale>
        <p:origin x="16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122" y="858068"/>
            <a:ext cx="26558194" cy="43427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9600" b="1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Your Title Here</a:t>
            </a:r>
          </a:p>
          <a:p>
            <a:pPr algn="ctr"/>
            <a:r>
              <a:rPr lang="en-US" altLang="en-US" sz="7260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Student 1 (Major), Student 2 (Major), Student 3 (Major) </a:t>
            </a:r>
          </a:p>
          <a:p>
            <a:pPr algn="ctr"/>
            <a:r>
              <a:rPr lang="en-US" altLang="en-US" sz="7260" dirty="0">
                <a:solidFill>
                  <a:schemeClr val="bg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First name Last name (Department)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0763" y="-2122717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22717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75658" y="5784321"/>
            <a:ext cx="1271451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1. Abstract: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Write your abstract here</a:t>
            </a: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0B231-95A3-844E-A2CB-37FAA2D4BC54}"/>
              </a:ext>
            </a:extLst>
          </p:cNvPr>
          <p:cNvSpPr txBox="1"/>
          <p:nvPr/>
        </p:nvSpPr>
        <p:spPr>
          <a:xfrm>
            <a:off x="1175658" y="17068756"/>
            <a:ext cx="12714514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2. Background: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Write background information here</a:t>
            </a: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endParaRPr lang="en-US" sz="44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F8D498-B08C-DC4F-B2E4-A678E70DCBFD}"/>
              </a:ext>
            </a:extLst>
          </p:cNvPr>
          <p:cNvSpPr txBox="1"/>
          <p:nvPr/>
        </p:nvSpPr>
        <p:spPr>
          <a:xfrm>
            <a:off x="15487962" y="5772835"/>
            <a:ext cx="1271451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3. Method: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Write your method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CA16A0-E118-3447-A742-E856B7BB900F}"/>
              </a:ext>
            </a:extLst>
          </p:cNvPr>
          <p:cNvSpPr txBox="1"/>
          <p:nvPr/>
        </p:nvSpPr>
        <p:spPr>
          <a:xfrm>
            <a:off x="15563442" y="22378509"/>
            <a:ext cx="127145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4. Results: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Write your results here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E6C335-C1A0-2E4A-8C48-AB0AA1B155A7}"/>
              </a:ext>
            </a:extLst>
          </p:cNvPr>
          <p:cNvSpPr/>
          <p:nvPr/>
        </p:nvSpPr>
        <p:spPr>
          <a:xfrm>
            <a:off x="29833109" y="6091766"/>
            <a:ext cx="12639034" cy="7184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Relevant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8693F5-7E1B-8043-93D3-E71A7D01AB48}"/>
              </a:ext>
            </a:extLst>
          </p:cNvPr>
          <p:cNvSpPr txBox="1"/>
          <p:nvPr/>
        </p:nvSpPr>
        <p:spPr>
          <a:xfrm>
            <a:off x="29795369" y="13814957"/>
            <a:ext cx="1271451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5. Conclusion:</a:t>
            </a:r>
          </a:p>
          <a:p>
            <a:r>
              <a:rPr lang="en-US" sz="4400" dirty="0">
                <a:solidFill>
                  <a:schemeClr val="bg1"/>
                </a:solidFill>
                <a:latin typeface="Garamond" panose="02020404030301010803" pitchFamily="18" charset="0"/>
              </a:rPr>
              <a:t>Write your conclusion here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0F94AF5-51A2-BA40-9DF2-778C3955C477}"/>
              </a:ext>
            </a:extLst>
          </p:cNvPr>
          <p:cNvSpPr/>
          <p:nvPr/>
        </p:nvSpPr>
        <p:spPr>
          <a:xfrm>
            <a:off x="15487962" y="14890411"/>
            <a:ext cx="12639034" cy="71845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aramond" panose="02020404030301010803" pitchFamily="18" charset="0"/>
              </a:rPr>
              <a:t>Relevant image</a:t>
            </a: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72</Words>
  <Application>Microsoft Macintosh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</cp:revision>
  <dcterms:created xsi:type="dcterms:W3CDTF">2018-04-09T17:46:55Z</dcterms:created>
  <dcterms:modified xsi:type="dcterms:W3CDTF">2018-04-10T16:35:42Z</dcterms:modified>
</cp:coreProperties>
</file>