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5"/>
    <p:restoredTop sz="94671"/>
  </p:normalViewPr>
  <p:slideViewPr>
    <p:cSldViewPr snapToGrid="0" snapToObjects="1">
      <p:cViewPr>
        <p:scale>
          <a:sx n="30" d="100"/>
          <a:sy n="30" d="100"/>
        </p:scale>
        <p:origin x="2248" y="35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B53732-A058-6D41-9258-77E2BE6532FD}"/>
              </a:ext>
            </a:extLst>
          </p:cNvPr>
          <p:cNvSpPr/>
          <p:nvPr/>
        </p:nvSpPr>
        <p:spPr>
          <a:xfrm>
            <a:off x="7580636" y="858068"/>
            <a:ext cx="28680127" cy="3770263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51" y="858068"/>
            <a:ext cx="28614812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Exploring Unusual Sports 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Matthew Maslow ’24 (Data Science)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Professor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318" y="-2227885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3" y="-2118300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322248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421147" y="25681458"/>
            <a:ext cx="12842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Analyzing 2023 PBR Touring Pro Division data to grasp factors influencing rider and bull performance</a:t>
            </a:r>
          </a:p>
        </p:txBody>
      </p:sp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26D923DC-1D6E-3B82-F0F4-A3B3C71B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2819" y="29748857"/>
            <a:ext cx="3434440" cy="2119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30015033" y="25706821"/>
            <a:ext cx="12275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For this investigation, we will be looking at the motorist statistics for all 12 stages of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will exemplify data visualization, uncovering patterns and insights within the race dynamics</a:t>
            </a:r>
          </a:p>
        </p:txBody>
      </p:sp>
      <p:pic>
        <p:nvPicPr>
          <p:cNvPr id="9" name="Picture 8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32337679-402F-F70B-D479-C8BC61899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5405" y="29748857"/>
            <a:ext cx="3434441" cy="2119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675257" y="6003876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The 2024 Dakar Rally</a:t>
            </a:r>
            <a:endParaRPr 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Professional Bull Riding</a:t>
            </a:r>
            <a:endParaRPr lang="en-US" sz="6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1192460" y="12235038"/>
            <a:ext cx="61597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F885C-3B5D-E723-9B0A-EA2A2B55163E}"/>
              </a:ext>
            </a:extLst>
          </p:cNvPr>
          <p:cNvSpPr txBox="1"/>
          <p:nvPr/>
        </p:nvSpPr>
        <p:spPr>
          <a:xfrm>
            <a:off x="3598848" y="9856762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a Module?</a:t>
            </a:r>
          </a:p>
        </p:txBody>
      </p:sp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5CF653E4-D1E5-9A26-3033-500389E78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476" y="11275288"/>
            <a:ext cx="6629433" cy="617600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7865413" y="19358067"/>
            <a:ext cx="61088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Supplies data file and source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40" name="Picture 39" descr="A screenshot of a phone&#10;&#10;Description automatically generated">
            <a:extLst>
              <a:ext uri="{FF2B5EF4-FFF2-40B4-BE49-F238E27FC236}">
                <a16:creationId xmlns:a16="http://schemas.microsoft.com/office/drawing/2014/main" id="{6E42EF84-55AA-5894-8B6D-278545FCB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581" y="17614973"/>
            <a:ext cx="6497054" cy="71490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091374" y="25780097"/>
            <a:ext cx="6799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Class handouts and answer keys</a:t>
            </a:r>
          </a:p>
        </p:txBody>
      </p:sp>
      <p:pic>
        <p:nvPicPr>
          <p:cNvPr id="43" name="Picture 42" descr="A screenshot of a black and white page&#10;&#10;Description automatically generated">
            <a:extLst>
              <a:ext uri="{FF2B5EF4-FFF2-40B4-BE49-F238E27FC236}">
                <a16:creationId xmlns:a16="http://schemas.microsoft.com/office/drawing/2014/main" id="{994BD15F-E8FB-9AA5-2DB2-BA7F02D6C2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809" r="4063" b="11589"/>
          <a:stretch/>
        </p:blipFill>
        <p:spPr>
          <a:xfrm>
            <a:off x="7769321" y="23679081"/>
            <a:ext cx="6244222" cy="781618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8354F15-8F13-E9E6-7177-CDD7D7AD7984}"/>
              </a:ext>
            </a:extLst>
          </p:cNvPr>
          <p:cNvSpPr txBox="1"/>
          <p:nvPr/>
        </p:nvSpPr>
        <p:spPr>
          <a:xfrm>
            <a:off x="1148895" y="28318149"/>
            <a:ext cx="64970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Summarize the takeaways and learning objectives from the sports application handouts</a:t>
            </a:r>
          </a:p>
        </p:txBody>
      </p:sp>
      <p:pic>
        <p:nvPicPr>
          <p:cNvPr id="52" name="Picture 51" descr="A person riding a bull&#10;&#10;Description automatically generated">
            <a:extLst>
              <a:ext uri="{FF2B5EF4-FFF2-40B4-BE49-F238E27FC236}">
                <a16:creationId xmlns:a16="http://schemas.microsoft.com/office/drawing/2014/main" id="{57717E9E-9615-6A72-E648-A9606FC0E8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86818" y="7307534"/>
            <a:ext cx="4467761" cy="670164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414171" y="14032729"/>
            <a:ext cx="128490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Sport that requires a unique combination of skill, strength, and courage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Riders must stay on a bucking bull as long as they can, using only one hand to hold on while the bull tries to buck them off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 Score based on ride performance, and the bull is scored based on how well it bucks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F063CC-8CE9-03D4-B205-B60E52C95F79}"/>
              </a:ext>
            </a:extLst>
          </p:cNvPr>
          <p:cNvSpPr txBox="1"/>
          <p:nvPr/>
        </p:nvSpPr>
        <p:spPr>
          <a:xfrm>
            <a:off x="29865879" y="14246888"/>
            <a:ext cx="1283286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Annual off-road endurance event, recently in Saudi Arabia, spans a few weeks,  and covering thousands of kilometers.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Motorcyclists, drivers, and truckers compete in extreme conditions, making it one of the world's toughest motor-sport events.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 descr="A graph with black dots and blue line&#10;&#10;Description automatically generated">
            <a:extLst>
              <a:ext uri="{FF2B5EF4-FFF2-40B4-BE49-F238E27FC236}">
                <a16:creationId xmlns:a16="http://schemas.microsoft.com/office/drawing/2014/main" id="{2146CBC9-632D-77B0-CACE-0577AC33EC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05232" y="18519708"/>
            <a:ext cx="11080735" cy="6838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A14FBD-EAC9-4D02-DA18-EB551CE161B7}"/>
              </a:ext>
            </a:extLst>
          </p:cNvPr>
          <p:cNvSpPr txBox="1"/>
          <p:nvPr/>
        </p:nvSpPr>
        <p:spPr>
          <a:xfrm>
            <a:off x="31650714" y="13694273"/>
            <a:ext cx="900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https://news.dreamracer.tv/motorsport/</a:t>
            </a:r>
            <a:r>
              <a:rPr lang="en-US" sz="1800" dirty="0" err="1"/>
              <a:t>dakar</a:t>
            </a:r>
            <a:r>
              <a:rPr lang="en-US" sz="1800" dirty="0"/>
              <a:t>-rally/dakar-rally-route-2020-in-saudi-arabia/</a:t>
            </a:r>
          </a:p>
        </p:txBody>
      </p:sp>
      <p:pic>
        <p:nvPicPr>
          <p:cNvPr id="28" name="Picture 27" descr="A graph of a number of drivers&#10;&#10;Description automatically generated">
            <a:extLst>
              <a:ext uri="{FF2B5EF4-FFF2-40B4-BE49-F238E27FC236}">
                <a16:creationId xmlns:a16="http://schemas.microsoft.com/office/drawing/2014/main" id="{B2389593-D9AF-9B5B-BE26-0D153B3064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54441" y="18481472"/>
            <a:ext cx="11142691" cy="68766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E46E425-FF8B-D8FF-DAFA-30A49379DCC9}"/>
              </a:ext>
            </a:extLst>
          </p:cNvPr>
          <p:cNvSpPr txBox="1"/>
          <p:nvPr/>
        </p:nvSpPr>
        <p:spPr>
          <a:xfrm>
            <a:off x="17803471" y="14045183"/>
            <a:ext cx="807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https://en.wikipedia.org/wiki/Bull_riding</a:t>
            </a:r>
          </a:p>
        </p:txBody>
      </p:sp>
      <p:pic>
        <p:nvPicPr>
          <p:cNvPr id="31" name="Picture 30" descr="A map of the middle east&#10;&#10;Description automatically generated">
            <a:extLst>
              <a:ext uri="{FF2B5EF4-FFF2-40B4-BE49-F238E27FC236}">
                <a16:creationId xmlns:a16="http://schemas.microsoft.com/office/drawing/2014/main" id="{3EE098C0-F31B-8C50-06C1-91E4B27107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82118" y="7507573"/>
            <a:ext cx="11741014" cy="614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1610</TotalTime>
  <Words>329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Matthew Maslow</cp:lastModifiedBy>
  <cp:revision>123</cp:revision>
  <dcterms:created xsi:type="dcterms:W3CDTF">2018-04-09T17:46:55Z</dcterms:created>
  <dcterms:modified xsi:type="dcterms:W3CDTF">2024-04-17T15:16:45Z</dcterms:modified>
</cp:coreProperties>
</file>