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4" r:id="rId3"/>
    <p:sldId id="285" r:id="rId4"/>
    <p:sldId id="286" r:id="rId5"/>
    <p:sldId id="287" r:id="rId6"/>
    <p:sldId id="288" r:id="rId7"/>
    <p:sldId id="289" r:id="rId8"/>
  </p:sldIdLst>
  <p:sldSz cx="9144000" cy="5143500" type="screen16x9"/>
  <p:notesSz cx="6858000" cy="9144000"/>
  <p:embeddedFontLs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Open Sans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425" y="33228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b="1" dirty="0" smtClean="0"/>
              <a:t>Data Analysis in Esports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6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Ivan Ramler</a:t>
            </a:r>
            <a:br>
              <a:rPr lang="en-US" dirty="0"/>
            </a:br>
            <a:r>
              <a:rPr lang="en-US" dirty="0"/>
              <a:t>St. Lawrence University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an </a:t>
            </a:r>
            <a:r>
              <a:rPr lang="en-US" b="1" dirty="0" err="1" smtClean="0"/>
              <a:t>Esport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Esports, short for "electronic sports," is a form of competitive video gaming that has evolved into a global phenomenon. 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esports, individuals or teams of professional video gamers compete against each other in various video games, much like athletes compete in traditional sports. </a:t>
            </a:r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competitions can take place online or in large arenas, and they are often streamed live on the internet for viewers to watch.</a:t>
            </a:r>
          </a:p>
        </p:txBody>
      </p:sp>
    </p:spTree>
    <p:extLst>
      <p:ext uri="{BB962C8B-B14F-4D97-AF65-F5344CB8AC3E}">
        <p14:creationId xmlns:p14="http://schemas.microsoft.com/office/powerpoint/2010/main" val="67782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smtClean="0"/>
              <a:t>an </a:t>
            </a:r>
            <a:r>
              <a:rPr lang="en-US" b="1" dirty="0" err="1" smtClean="0"/>
              <a:t>Esport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Esports encompasses a wide range of video games, from first-person shooters and real-time strategy games to sports simulations and multiplayer online battle arenas (MOBAs). </a:t>
            </a:r>
            <a:endParaRPr lang="en-US" dirty="0" smtClean="0"/>
          </a:p>
          <a:p>
            <a:r>
              <a:rPr lang="en-US" dirty="0" smtClean="0"/>
              <a:t>Some of the most popular esports titles include games like League of Legends, </a:t>
            </a:r>
            <a:r>
              <a:rPr lang="en-US" dirty="0" err="1" smtClean="0"/>
              <a:t>Dota</a:t>
            </a:r>
            <a:r>
              <a:rPr lang="en-US" dirty="0" smtClean="0"/>
              <a:t> 2, Counter-Strike: Global Offensive, and </a:t>
            </a:r>
            <a:r>
              <a:rPr lang="en-US" dirty="0" err="1" smtClean="0"/>
              <a:t>Fortnite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Esport</a:t>
            </a:r>
            <a:r>
              <a:rPr lang="en-US" b="1" dirty="0"/>
              <a:t> </a:t>
            </a:r>
            <a:r>
              <a:rPr lang="en-US" b="1" dirty="0" smtClean="0"/>
              <a:t>Athletes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Competitive gamers, known as "esports athletes" or "pro players," dedicate a significant amount of time to honing their skills, strategizing, and practicing with their teams.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often have sponsors, coaches, and managers who support their careers.</a:t>
            </a:r>
          </a:p>
        </p:txBody>
      </p:sp>
    </p:spTree>
    <p:extLst>
      <p:ext uri="{BB962C8B-B14F-4D97-AF65-F5344CB8AC3E}">
        <p14:creationId xmlns:p14="http://schemas.microsoft.com/office/powerpoint/2010/main" val="24276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Examples in how data can be used in Esports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Player Performance </a:t>
            </a:r>
            <a:r>
              <a:rPr lang="en-US" dirty="0" smtClean="0"/>
              <a:t>Evaluation</a:t>
            </a:r>
          </a:p>
          <a:p>
            <a:pPr lvl="1"/>
            <a:r>
              <a:rPr lang="en-US" sz="1600" dirty="0" smtClean="0"/>
              <a:t>Analyzing </a:t>
            </a:r>
            <a:r>
              <a:rPr lang="en-US" sz="1600" dirty="0"/>
              <a:t>in-game statistics and performance metrics to identify areas for improvement in individual player gameplay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Forecasting </a:t>
            </a:r>
            <a:r>
              <a:rPr lang="en-US" sz="1600" dirty="0"/>
              <a:t>match outcomes and player performance based on historical data and statistics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Coaches use data to assess team performance, player development, and strategic improvements.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 in how data can be used in Esports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Game Strategies</a:t>
            </a:r>
          </a:p>
          <a:p>
            <a:pPr lvl="1"/>
            <a:r>
              <a:rPr lang="en-US" sz="1600" dirty="0"/>
              <a:t>Studying opponent teams' strategies and gameplay patterns to develop counter-strategies and gain a competitive edge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Analyzing equipment and hardware performance to maximize player comfort and performance during competitions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7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 in how data can be used in Esports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Game Balance and Development</a:t>
            </a:r>
          </a:p>
          <a:p>
            <a:pPr lvl="1"/>
            <a:r>
              <a:rPr lang="en-US" sz="1600" dirty="0"/>
              <a:t>Game developers use data to balance gameplay elements, characters, and items to maintain fairness and keep the game competitive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Detect </a:t>
            </a:r>
            <a:r>
              <a:rPr lang="en-US" sz="1600" dirty="0"/>
              <a:t>and prevent cheating in esports competitions, maintaining fair play.</a:t>
            </a:r>
          </a:p>
        </p:txBody>
      </p:sp>
    </p:spTree>
    <p:extLst>
      <p:ext uri="{BB962C8B-B14F-4D97-AF65-F5344CB8AC3E}">
        <p14:creationId xmlns:p14="http://schemas.microsoft.com/office/powerpoint/2010/main" val="27239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342</Words>
  <Application>Microsoft Office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Open Sans</vt:lpstr>
      <vt:lpstr>Arial</vt:lpstr>
      <vt:lpstr>Open Sans Medium</vt:lpstr>
      <vt:lpstr>Simple Light</vt:lpstr>
      <vt:lpstr>Data Analysis in Esports</vt:lpstr>
      <vt:lpstr>What is an Esport?</vt:lpstr>
      <vt:lpstr>What is an Esport?</vt:lpstr>
      <vt:lpstr>Esport Athletes</vt:lpstr>
      <vt:lpstr>Examples in how data can be used in Esports</vt:lpstr>
      <vt:lpstr>Examples in how data can be used in Esports</vt:lpstr>
      <vt:lpstr>Examples in how data can be used in Esports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Statistics and Data Science Education Modules for the SCORE Network</dc:title>
  <dc:creator>Ivan Ramler</dc:creator>
  <cp:lastModifiedBy>Ivan Ramler</cp:lastModifiedBy>
  <cp:revision>72</cp:revision>
  <dcterms:modified xsi:type="dcterms:W3CDTF">2023-10-11T19:03:04Z</dcterms:modified>
</cp:coreProperties>
</file>