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56"/>
    <p:restoredTop sz="94671"/>
  </p:normalViewPr>
  <p:slideViewPr>
    <p:cSldViewPr snapToGrid="0" snapToObjects="1">
      <p:cViewPr>
        <p:scale>
          <a:sx n="30" d="100"/>
          <a:sy n="30" d="100"/>
        </p:scale>
        <p:origin x="133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77881-9C6D-9F43-8CDB-81F728418591}" authorId="{A51B6F37-B3E1-AFA4-F2DD-FF30D967A239}" created="2024-04-15T16:22:18.7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8" creationId="{2B1DC1BC-E6FF-D218-2A41-6212A1B8B9D2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6.376" authorId="{A51B6F37-B3E1-AFA4-F2DD-FF30D967A239}"/>
          </p223:rxn>
        </p223:reactions>
      </p:ext>
    </p188:extLst>
  </p188:cm>
  <p188:cm id="{2BB77ACC-76E8-604C-BF42-0ACC75D7F63F}" authorId="{A51B6F37-B3E1-AFA4-F2DD-FF30D967A239}" created="2024-04-15T16:23:10.9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6" creationId="{DBA7C4D8-52EF-793D-9A70-63254533240E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7.453" authorId="{A51B6F37-B3E1-AFA4-F2DD-FF30D967A239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858068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Exploring Unusual Sports 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Matthew Maslow ’24 (Data Science)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8088" y="-953120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3" y="-2122717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409334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3258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6D923DC-1D6E-3B82-F0F4-A3B3C71B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450" y="30085590"/>
            <a:ext cx="2888808" cy="1782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9100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pic>
        <p:nvPicPr>
          <p:cNvPr id="9" name="Picture 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2337679-402F-F70B-D479-C8BC6189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7905" y="30093907"/>
            <a:ext cx="2888807" cy="1782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6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788466" y="5846202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641672" y="9942599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5CF653E4-D1E5-9A26-3033-500389E78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476" y="11275288"/>
            <a:ext cx="6629433" cy="61760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7865413" y="19358067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6E42EF84-55AA-5894-8B6D-278545FCB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581" y="17614973"/>
            <a:ext cx="6497054" cy="71490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91374" y="25780097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pic>
        <p:nvPicPr>
          <p:cNvPr id="43" name="Picture 42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994BD15F-E8FB-9AA5-2DB2-BA7F02D6C2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09" r="4063" b="11589"/>
          <a:stretch/>
        </p:blipFill>
        <p:spPr>
          <a:xfrm>
            <a:off x="7769321" y="23679081"/>
            <a:ext cx="6244222" cy="78161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148895" y="28318149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pic>
        <p:nvPicPr>
          <p:cNvPr id="50" name="Picture 49" descr="A person riding a motorcycle in the desert&#10;&#10;Description automatically generated">
            <a:extLst>
              <a:ext uri="{FF2B5EF4-FFF2-40B4-BE49-F238E27FC236}">
                <a16:creationId xmlns:a16="http://schemas.microsoft.com/office/drawing/2014/main" id="{DF8F73FE-BE8C-734A-AB18-16425B7AB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7484" y="7410764"/>
            <a:ext cx="9750284" cy="6493689"/>
          </a:xfrm>
          <a:prstGeom prst="rect">
            <a:avLst/>
          </a:prstGeom>
        </p:spPr>
      </p:pic>
      <p:pic>
        <p:nvPicPr>
          <p:cNvPr id="52" name="Picture 51" descr="A person riding a bull&#10;&#10;Description automatically generated">
            <a:extLst>
              <a:ext uri="{FF2B5EF4-FFF2-40B4-BE49-F238E27FC236}">
                <a16:creationId xmlns:a16="http://schemas.microsoft.com/office/drawing/2014/main" id="{57717E9E-9615-6A72-E648-A9606FC0E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6818" y="7307534"/>
            <a:ext cx="4467761" cy="670164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3989186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063CC-8CE9-03D4-B205-B60E52C95F79}"/>
              </a:ext>
            </a:extLst>
          </p:cNvPr>
          <p:cNvSpPr txBox="1"/>
          <p:nvPr/>
        </p:nvSpPr>
        <p:spPr>
          <a:xfrm>
            <a:off x="29865879" y="14203345"/>
            <a:ext cx="128328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Annual off-road endurance event, recently in Saudi Arabia, spans a few weeks,  and covering thousands of kilometers.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Motorcyclists, drivers, and truckers compete in extreme conditions, making it one of the world's toughest motor-sport events.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with colored squares and black dots&#10;&#10;Description automatically generated">
            <a:extLst>
              <a:ext uri="{FF2B5EF4-FFF2-40B4-BE49-F238E27FC236}">
                <a16:creationId xmlns:a16="http://schemas.microsoft.com/office/drawing/2014/main" id="{F5F4007D-04C0-5DA7-E946-3B43EF3E01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31210" y="18444058"/>
            <a:ext cx="11102195" cy="6851640"/>
          </a:xfrm>
          <a:prstGeom prst="rect">
            <a:avLst/>
          </a:prstGeom>
        </p:spPr>
      </p:pic>
      <p:pic>
        <p:nvPicPr>
          <p:cNvPr id="19" name="Picture 18" descr="A graph showing the price of a rider points&#10;&#10;Description automatically generated">
            <a:extLst>
              <a:ext uri="{FF2B5EF4-FFF2-40B4-BE49-F238E27FC236}">
                <a16:creationId xmlns:a16="http://schemas.microsoft.com/office/drawing/2014/main" id="{9CC25E10-501A-DCE8-514A-396A37B8D7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70694" y="18482724"/>
            <a:ext cx="10943592" cy="67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</TotalTime>
  <Words>302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Maslow</cp:lastModifiedBy>
  <cp:revision>108</cp:revision>
  <dcterms:created xsi:type="dcterms:W3CDTF">2018-04-09T17:46:55Z</dcterms:created>
  <dcterms:modified xsi:type="dcterms:W3CDTF">2024-04-16T19:22:15Z</dcterms:modified>
</cp:coreProperties>
</file>