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71"/>
    <p:restoredTop sz="94671"/>
  </p:normalViewPr>
  <p:slideViewPr>
    <p:cSldViewPr snapToGrid="0" snapToObjects="1">
      <p:cViewPr>
        <p:scale>
          <a:sx n="40" d="100"/>
          <a:sy n="40" d="100"/>
        </p:scale>
        <p:origin x="20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solidFill>
              <a:srgbClr val="C00000">
                <a:alpha val="9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chemeClr val="bg1">
                      <a:lumMod val="95000"/>
                    </a:schemeClr>
                  </a:solidFill>
                  <a:latin typeface="Garamond" panose="02020404030301010803" pitchFamily="18" charset="0"/>
                  <a:cs typeface="Times New Roman" panose="02020603050405020304" pitchFamily="18" charset="0"/>
                </a:rPr>
                <a:t>The SCORE Network: Exploring Unusual Sports </a:t>
              </a:r>
            </a:p>
            <a:p>
              <a:pPr algn="ctr"/>
              <a:r>
                <a:rPr lang="en-US" altLang="en-US" sz="7260" dirty="0">
                  <a:solidFill>
                    <a:schemeClr val="bg1">
                      <a:lumMod val="95000"/>
                    </a:schemeClr>
                  </a:solidFill>
                  <a:latin typeface="Garamond" panose="02020404030301010803" pitchFamily="18" charset="0"/>
                  <a:cs typeface="Times New Roman" panose="02020603050405020304" pitchFamily="18" charset="0"/>
                </a:rPr>
                <a:t>Matthew Maslow (Data Science)</a:t>
              </a:r>
            </a:p>
            <a:p>
              <a:pPr algn="ctr"/>
              <a:r>
                <a:rPr lang="en-US" altLang="en-US" sz="7260" dirty="0">
                  <a:solidFill>
                    <a:schemeClr val="bg1">
                      <a:lumMod val="95000"/>
                    </a:schemeClr>
                  </a:solidFill>
                  <a:latin typeface="Garamond" panose="02020404030301010803" pitchFamily="18" charset="0"/>
                  <a:cs typeface="Times New Roman" panose="02020603050405020304" pitchFamily="18" charset="0"/>
                </a:rPr>
                <a:t>Advisor: Professor </a:t>
              </a:r>
              <a:r>
                <a:rPr lang="en-US" altLang="en-US" sz="7260">
                  <a:solidFill>
                    <a:schemeClr val="bg1">
                      <a:lumMod val="95000"/>
                    </a:schemeClr>
                  </a:solidFill>
                  <a:latin typeface="Garamond" panose="02020404030301010803" pitchFamily="18" charset="0"/>
                  <a:cs typeface="Times New Roman" panose="02020603050405020304" pitchFamily="18" charset="0"/>
                </a:rPr>
                <a:t>Ivan Ramler</a:t>
              </a:r>
              <a:endParaRPr lang="en-US" altLang="en-US" sz="7260" dirty="0">
                <a:solidFill>
                  <a:schemeClr val="bg1">
                    <a:lumMod val="95000"/>
                  </a:schemeClr>
                </a:solidFill>
                <a:latin typeface="Garamond" panose="02020404030301010803" pitchFamily="18" charset="0"/>
                <a:cs typeface="Times New Roman" panose="02020603050405020304" pitchFamily="18" charset="0"/>
              </a:endParaRP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66446E14-C889-A0F4-A4D2-71B8FD92AC92}"/>
              </a:ext>
            </a:extLst>
          </p:cNvPr>
          <p:cNvGrpSpPr/>
          <p:nvPr/>
        </p:nvGrpSpPr>
        <p:grpSpPr>
          <a:xfrm>
            <a:off x="2032000" y="5168449"/>
            <a:ext cx="39827200" cy="4113112"/>
            <a:chOff x="15173208" y="5294100"/>
            <a:chExt cx="13344023" cy="26731653"/>
          </a:xfrm>
        </p:grpSpPr>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solidFill>
              <a:srgbClr val="C00000">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485B15-BDA1-43D2-C387-6E50BCFE33C2}"/>
                </a:ext>
              </a:extLst>
            </p:cNvPr>
            <p:cNvSpPr txBox="1"/>
            <p:nvPr/>
          </p:nvSpPr>
          <p:spPr>
            <a:xfrm>
              <a:off x="15404321" y="5294100"/>
              <a:ext cx="13037745" cy="24141717"/>
            </a:xfrm>
            <a:prstGeom prst="rect">
              <a:avLst/>
            </a:prstGeom>
            <a:noFill/>
          </p:spPr>
          <p:txBody>
            <a:bodyPr wrap="square" rtlCol="0">
              <a:spAutoFit/>
            </a:bodyPr>
            <a:lstStyle/>
            <a:p>
              <a:pPr algn="l">
                <a:lnSpc>
                  <a:spcPct val="150000"/>
                </a:lnSpc>
              </a:pPr>
              <a:r>
                <a:rPr lang="en-US" sz="54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a:t>
              </a:r>
              <a:r>
                <a:rPr lang="en-US" sz="54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 </a:t>
              </a:r>
            </a:p>
          </p:txBody>
        </p:sp>
      </p:grpSp>
      <p:grpSp>
        <p:nvGrpSpPr>
          <p:cNvPr id="13" name="Group 12">
            <a:extLst>
              <a:ext uri="{FF2B5EF4-FFF2-40B4-BE49-F238E27FC236}">
                <a16:creationId xmlns:a16="http://schemas.microsoft.com/office/drawing/2014/main" id="{34C119BB-DCF4-B3B2-2C21-48D0B5E81E77}"/>
              </a:ext>
            </a:extLst>
          </p:cNvPr>
          <p:cNvGrpSpPr/>
          <p:nvPr/>
        </p:nvGrpSpPr>
        <p:grpSpPr>
          <a:xfrm>
            <a:off x="3874848" y="9854026"/>
            <a:ext cx="13344023" cy="21126890"/>
            <a:chOff x="2063026" y="9854026"/>
            <a:chExt cx="13344023" cy="21126890"/>
          </a:xfrm>
        </p:grpSpPr>
        <p:sp>
          <p:nvSpPr>
            <p:cNvPr id="26" name="Rectangle 25">
              <a:extLst>
                <a:ext uri="{FF2B5EF4-FFF2-40B4-BE49-F238E27FC236}">
                  <a16:creationId xmlns:a16="http://schemas.microsoft.com/office/drawing/2014/main" id="{EF93311E-5526-9B4D-B45E-5E7F622DA0A9}"/>
                </a:ext>
              </a:extLst>
            </p:cNvPr>
            <p:cNvSpPr/>
            <p:nvPr/>
          </p:nvSpPr>
          <p:spPr>
            <a:xfrm>
              <a:off x="2063026" y="9854026"/>
              <a:ext cx="13344023" cy="21126890"/>
            </a:xfrm>
            <a:prstGeom prst="rect">
              <a:avLst/>
            </a:prstGeom>
            <a:solidFill>
              <a:srgbClr val="C0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6" name="TextBox 5">
              <a:extLst>
                <a:ext uri="{FF2B5EF4-FFF2-40B4-BE49-F238E27FC236}">
                  <a16:creationId xmlns:a16="http://schemas.microsoft.com/office/drawing/2014/main" id="{E9AF6EDC-8860-9337-0CBC-996469880E80}"/>
                </a:ext>
              </a:extLst>
            </p:cNvPr>
            <p:cNvSpPr txBox="1"/>
            <p:nvPr/>
          </p:nvSpPr>
          <p:spPr>
            <a:xfrm>
              <a:off x="2425151" y="10572701"/>
              <a:ext cx="12619772" cy="12470466"/>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Professional Bull Riding:</a:t>
              </a:r>
            </a:p>
            <a:p>
              <a:pPr>
                <a:lnSpc>
                  <a:spcPct val="150000"/>
                </a:lnSpc>
              </a:pPr>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pic>
          <p:nvPicPr>
            <p:cNvPr id="12" name="Picture 11" descr="A qr code with a white background&#10;&#10;Description automatically generated">
              <a:extLst>
                <a:ext uri="{FF2B5EF4-FFF2-40B4-BE49-F238E27FC236}">
                  <a16:creationId xmlns:a16="http://schemas.microsoft.com/office/drawing/2014/main" id="{766B1B9D-8833-8114-71A9-B3A987E97095}"/>
                </a:ext>
              </a:extLst>
            </p:cNvPr>
            <p:cNvPicPr>
              <a:picLocks noChangeAspect="1"/>
            </p:cNvPicPr>
            <p:nvPr/>
          </p:nvPicPr>
          <p:blipFill>
            <a:blip r:embed="rId3"/>
            <a:stretch>
              <a:fillRect/>
            </a:stretch>
          </p:blipFill>
          <p:spPr>
            <a:xfrm>
              <a:off x="5312858" y="24797178"/>
              <a:ext cx="6667500" cy="4114802"/>
            </a:xfrm>
            <a:prstGeom prst="rect">
              <a:avLst/>
            </a:prstGeom>
          </p:spPr>
        </p:pic>
      </p:grpSp>
      <p:grpSp>
        <p:nvGrpSpPr>
          <p:cNvPr id="11" name="Group 10">
            <a:extLst>
              <a:ext uri="{FF2B5EF4-FFF2-40B4-BE49-F238E27FC236}">
                <a16:creationId xmlns:a16="http://schemas.microsoft.com/office/drawing/2014/main" id="{38FE8BC9-D321-1B9B-0DC9-E710B7571621}"/>
              </a:ext>
            </a:extLst>
          </p:cNvPr>
          <p:cNvGrpSpPr/>
          <p:nvPr/>
        </p:nvGrpSpPr>
        <p:grpSpPr>
          <a:xfrm>
            <a:off x="26672331" y="9854026"/>
            <a:ext cx="13375047" cy="21126890"/>
            <a:chOff x="28484153" y="9854026"/>
            <a:chExt cx="13375047" cy="21126890"/>
          </a:xfrm>
        </p:grpSpPr>
        <p:sp>
          <p:nvSpPr>
            <p:cNvPr id="24" name="Rectangle 23">
              <a:extLst>
                <a:ext uri="{FF2B5EF4-FFF2-40B4-BE49-F238E27FC236}">
                  <a16:creationId xmlns:a16="http://schemas.microsoft.com/office/drawing/2014/main" id="{88EC93B3-E7A7-EE4A-B4AF-BB1DC5CDEAAD}"/>
                </a:ext>
              </a:extLst>
            </p:cNvPr>
            <p:cNvSpPr/>
            <p:nvPr/>
          </p:nvSpPr>
          <p:spPr>
            <a:xfrm>
              <a:off x="28484153" y="9854026"/>
              <a:ext cx="13324314" cy="21126890"/>
            </a:xfrm>
            <a:prstGeom prst="rect">
              <a:avLst/>
            </a:prstGeom>
            <a:solidFill>
              <a:srgbClr val="C0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E036D2-4AE3-23CC-4725-5B4BE7ABBFE0}"/>
                </a:ext>
              </a:extLst>
            </p:cNvPr>
            <p:cNvSpPr txBox="1"/>
            <p:nvPr/>
          </p:nvSpPr>
          <p:spPr>
            <a:xfrm>
              <a:off x="28750841" y="10572701"/>
              <a:ext cx="13108359" cy="1154713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The 2024 Dakar Rally:</a:t>
              </a:r>
            </a:p>
            <a:p>
              <a:pPr>
                <a:lnSpc>
                  <a:spcPct val="150000"/>
                </a:lnSpc>
              </a:pPr>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14" name="Picture 13" descr="A qr code with a white background&#10;&#10;Description automatically generated">
              <a:extLst>
                <a:ext uri="{FF2B5EF4-FFF2-40B4-BE49-F238E27FC236}">
                  <a16:creationId xmlns:a16="http://schemas.microsoft.com/office/drawing/2014/main" id="{41E62472-51D5-0D8F-908A-25C9287FDBF2}"/>
                </a:ext>
              </a:extLst>
            </p:cNvPr>
            <p:cNvPicPr>
              <a:picLocks noChangeAspect="1"/>
            </p:cNvPicPr>
            <p:nvPr/>
          </p:nvPicPr>
          <p:blipFill>
            <a:blip r:embed="rId4"/>
            <a:stretch>
              <a:fillRect/>
            </a:stretch>
          </p:blipFill>
          <p:spPr>
            <a:xfrm>
              <a:off x="31795490" y="24803256"/>
              <a:ext cx="6657652" cy="4108724"/>
            </a:xfrm>
            <a:prstGeom prst="rect">
              <a:avLst/>
            </a:prstGeom>
          </p:spPr>
        </p:pic>
      </p:gr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329</TotalTime>
  <Words>330</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49</cp:revision>
  <dcterms:created xsi:type="dcterms:W3CDTF">2018-04-09T17:46:55Z</dcterms:created>
  <dcterms:modified xsi:type="dcterms:W3CDTF">2024-04-15T15:13:55Z</dcterms:modified>
</cp:coreProperties>
</file>