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4671"/>
  </p:normalViewPr>
  <p:slideViewPr>
    <p:cSldViewPr snapToGrid="0" snapToObjects="1">
      <p:cViewPr>
        <p:scale>
          <a:sx n="26" d="100"/>
          <a:sy n="26" d="100"/>
        </p:scale>
        <p:origin x="36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77881-9C6D-9F43-8CDB-81F728418591}" authorId="{A51B6F37-B3E1-AFA4-F2DD-FF30D967A239}" created="2024-04-15T16:22:18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8" creationId="{2B1DC1BC-E6FF-D218-2A41-6212A1B8B9D2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6.376" authorId="{A51B6F37-B3E1-AFA4-F2DD-FF30D967A239}"/>
          </p223:rxn>
        </p223:reactions>
      </p:ext>
    </p188:extLst>
  </p188:cm>
  <p188:cm id="{2BB77ACC-76E8-604C-BF42-0ACC75D7F63F}" authorId="{A51B6F37-B3E1-AFA4-F2DD-FF30D967A239}" created="2024-04-15T16:23:10.9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6" creationId="{DBA7C4D8-52EF-793D-9A70-63254533240E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7.453" authorId="{A51B6F37-B3E1-AFA4-F2DD-FF30D967A239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409334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643470" y="24691927"/>
            <a:ext cx="126197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In this dataset, we will explore the data from the 2023 season of the PBR league, Touring Pro Division, to understand the factors that contribute to a rider's success and the performance, and the same for the bulls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758" y="30102085"/>
            <a:ext cx="2667684" cy="1646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01124" y="25931464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dynamics.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6919" y="30102084"/>
            <a:ext cx="2667686" cy="1646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6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788466" y="5846202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641672" y="9942599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476" y="11275288"/>
            <a:ext cx="6629433" cy="6176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81" y="17614973"/>
            <a:ext cx="6497054" cy="7149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91374" y="25780097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9" r="4063" b="11589"/>
          <a:stretch/>
        </p:blipFill>
        <p:spPr>
          <a:xfrm>
            <a:off x="7769321" y="236790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83581" y="28432267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0" name="Picture 49" descr="A person riding a motorcycle in the desert&#10;&#10;Description automatically generated">
            <a:extLst>
              <a:ext uri="{FF2B5EF4-FFF2-40B4-BE49-F238E27FC236}">
                <a16:creationId xmlns:a16="http://schemas.microsoft.com/office/drawing/2014/main" id="{DF8F73FE-BE8C-734A-AB18-16425B7AB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7484" y="7410764"/>
            <a:ext cx="9750284" cy="6493689"/>
          </a:xfrm>
          <a:prstGeom prst="rect">
            <a:avLst/>
          </a:prstGeom>
        </p:spPr>
      </p:pic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567980" y="13989186"/>
            <a:ext cx="1227518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throw them off.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Score based on their performance, and the bull is also scored based on how well it bucks.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845435" y="14124845"/>
            <a:ext cx="1278976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 that typically spans over two weeks and covers thousands of kilometers across challenging terrain, and the most recent rally took place in Saudi Arabia.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Participants, including motorcyclists, drivers, and truckers, compete in various categories, facing extreme conditions like deserts, mountains, and dunes, making it one of the toughest motor-sport events in the world.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5E3342D5-8D7E-81C3-BE31-4FD31D359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9589" y="18782355"/>
            <a:ext cx="9531260" cy="5882149"/>
          </a:xfrm>
          <a:prstGeom prst="rect">
            <a:avLst/>
          </a:prstGeom>
        </p:spPr>
      </p:pic>
      <p:pic>
        <p:nvPicPr>
          <p:cNvPr id="29" name="Picture 28" descr="A graph with a line and dots&#10;&#10;Description automatically generated">
            <a:extLst>
              <a:ext uri="{FF2B5EF4-FFF2-40B4-BE49-F238E27FC236}">
                <a16:creationId xmlns:a16="http://schemas.microsoft.com/office/drawing/2014/main" id="{BD2485F5-CA46-0342-D881-DBC6D16C3F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63923" y="20261058"/>
            <a:ext cx="9352788" cy="577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1363</TotalTime>
  <Words>355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86</cp:revision>
  <dcterms:created xsi:type="dcterms:W3CDTF">2018-04-09T17:46:55Z</dcterms:created>
  <dcterms:modified xsi:type="dcterms:W3CDTF">2024-04-16T15:10:28Z</dcterms:modified>
</cp:coreProperties>
</file>