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  <a:srgbClr val="DBA517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4671"/>
  </p:normalViewPr>
  <p:slideViewPr>
    <p:cSldViewPr snapToGrid="0" snapToObjects="1">
      <p:cViewPr>
        <p:scale>
          <a:sx n="24" d="100"/>
          <a:sy n="24" d="100"/>
        </p:scale>
        <p:origin x="1976" y="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32049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28" y="464533"/>
            <a:ext cx="28614812" cy="4324261"/>
          </a:xfrm>
          <a:prstGeom prst="rect">
            <a:avLst/>
          </a:prstGeom>
          <a:solidFill>
            <a:srgbClr val="E7AE18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SCORE Network: Building a Shiny App</a:t>
            </a:r>
          </a:p>
          <a:p>
            <a:pPr algn="ctr"/>
            <a:r>
              <a:rPr lang="en-US" altLang="en-US" sz="8000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Abigail Sikora ’25 (Statistics)</a:t>
            </a:r>
          </a:p>
          <a:p>
            <a:pPr algn="ctr"/>
            <a:r>
              <a:rPr lang="en-US" altLang="en-US" sz="8000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486" y="-2233511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13584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Funded by the National Science Foundation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Acquires, cleans, manipulates, and documents sports data to create educational resources for data science and statistics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15379522" y="25295454"/>
            <a:ext cx="1258476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latin typeface="Palatino" pitchFamily="2" charset="77"/>
                <a:ea typeface="Palatino" pitchFamily="2" charset="77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 student will understand the structure and components of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They will create an interactive visualization with dynamic outputs on their own by integrating R packages and following the steps of the worksheet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They will interpret outputs from the Shiny App and report what they find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3120445" y="5629526"/>
            <a:ext cx="541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Palatino" pitchFamily="2" charset="77"/>
                <a:ea typeface="Palatino" pitchFamily="2" charset="77"/>
              </a:rPr>
              <a:t>Worksheet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275527" y="5702447"/>
            <a:ext cx="1125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alatino" pitchFamily="2" charset="77"/>
                <a:ea typeface="Palatino" pitchFamily="2" charset="77"/>
              </a:rPr>
              <a:t>NCAA Women’s Basketball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032768" y="11626544"/>
            <a:ext cx="6159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277070" y="5703508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alatino" pitchFamily="2" charset="77"/>
                <a:ea typeface="Palatino" pitchFamily="2" charset="77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10973" y="9887048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Palatino" pitchFamily="2" charset="77"/>
                <a:ea typeface="Palatino" pitchFamily="2" charset="77"/>
              </a:rPr>
              <a:t>What is a Module?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170280" y="18232056"/>
            <a:ext cx="6108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2.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4400" dirty="0">
                <a:latin typeface="Palatino" pitchFamily="2" charset="77"/>
                <a:ea typeface="Palatino" pitchFamily="2" charset="77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Supplies data file and source, (</a:t>
            </a:r>
            <a:r>
              <a:rPr lang="en-US" sz="4400" dirty="0" err="1">
                <a:latin typeface="Palatino" pitchFamily="2" charset="77"/>
                <a:ea typeface="Palatino" pitchFamily="2" charset="77"/>
              </a:rPr>
              <a:t>herhoops.com</a:t>
            </a:r>
            <a:r>
              <a:rPr lang="en-US" sz="4400" dirty="0">
                <a:latin typeface="Palatino" pitchFamily="2" charset="77"/>
                <a:ea typeface="Palatino" pitchFamily="2" charset="77"/>
              </a:rPr>
              <a:t>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32768" y="23779224"/>
            <a:ext cx="6799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 module contains class handouts and worksheet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191444" y="27414079"/>
            <a:ext cx="6497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7768824" y="14109953"/>
            <a:ext cx="8070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Palatino" pitchFamily="2" charset="77"/>
                <a:ea typeface="Palatino" pitchFamily="2" charset="77"/>
              </a:rPr>
              <a:t>Who is Caitlin Clark?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6E425-FF8B-D8FF-DAFA-30A49379DCC9}"/>
              </a:ext>
            </a:extLst>
          </p:cNvPr>
          <p:cNvSpPr txBox="1"/>
          <p:nvPr/>
        </p:nvSpPr>
        <p:spPr>
          <a:xfrm>
            <a:off x="17810447" y="13417088"/>
            <a:ext cx="807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https://media.cnn.com/api/v1/images/stellar/prod/240215172544-01b-caitlin-clark-celebrates-record-021524.jpg?c=original</a:t>
            </a:r>
          </a:p>
        </p:txBody>
      </p:sp>
      <p:pic>
        <p:nvPicPr>
          <p:cNvPr id="1026" name="Picture 2" descr="Caitlin Clark: Iowa's NCAA record-breaking basketball supernova who  everyone is talking about | CNN">
            <a:extLst>
              <a:ext uri="{FF2B5EF4-FFF2-40B4-BE49-F238E27FC236}">
                <a16:creationId xmlns:a16="http://schemas.microsoft.com/office/drawing/2014/main" id="{0C56D618-2995-95B5-729F-1C12B066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664" y="6838211"/>
            <a:ext cx="8814791" cy="65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61576E8C-C74D-2DCE-3021-B62AD162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243" y="19108985"/>
            <a:ext cx="12584761" cy="6070622"/>
          </a:xfrm>
          <a:prstGeom prst="rect">
            <a:avLst/>
          </a:prstGeom>
        </p:spPr>
      </p:pic>
      <p:pic>
        <p:nvPicPr>
          <p:cNvPr id="20" name="Picture 19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9113DC67-4921-3DF8-E838-F367642E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461" y="11223576"/>
            <a:ext cx="6671848" cy="5750777"/>
          </a:xfrm>
          <a:prstGeom prst="rect">
            <a:avLst/>
          </a:prstGeom>
        </p:spPr>
      </p:pic>
      <p:pic>
        <p:nvPicPr>
          <p:cNvPr id="32" name="Picture 31" descr="A screenshot of a data&#10;&#10;AI-generated content may be incorrect.">
            <a:extLst>
              <a:ext uri="{FF2B5EF4-FFF2-40B4-BE49-F238E27FC236}">
                <a16:creationId xmlns:a16="http://schemas.microsoft.com/office/drawing/2014/main" id="{95A84A3A-056E-2A45-EE2F-6B941C91D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98" y="17451135"/>
            <a:ext cx="6794248" cy="6049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2F605-7B39-3E7A-2FA0-96C491F74F99}"/>
              </a:ext>
            </a:extLst>
          </p:cNvPr>
          <p:cNvSpPr txBox="1"/>
          <p:nvPr/>
        </p:nvSpPr>
        <p:spPr>
          <a:xfrm>
            <a:off x="15379522" y="14975548"/>
            <a:ext cx="12584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Standout college basketball player for Iowa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Known for elite scoring, deep threes, and playmaking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NCAA’s all-time leading scorer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Inspired a new generation with her style and competitiveness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42785C-6C9A-5021-F357-AAB0BF7429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" r="38159"/>
          <a:stretch/>
        </p:blipFill>
        <p:spPr>
          <a:xfrm>
            <a:off x="37202757" y="7425915"/>
            <a:ext cx="5406720" cy="72339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95D1EA-F015-D187-21FF-D4A123F8D4FD}"/>
              </a:ext>
            </a:extLst>
          </p:cNvPr>
          <p:cNvSpPr txBox="1"/>
          <p:nvPr/>
        </p:nvSpPr>
        <p:spPr>
          <a:xfrm>
            <a:off x="29792568" y="7285557"/>
            <a:ext cx="727341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Student will follow along and run  a simple Shiny app to see how UI and server work</a:t>
            </a:r>
          </a:p>
          <a:p>
            <a:r>
              <a:rPr lang="en-US" sz="4800" u="sng" dirty="0">
                <a:latin typeface="Palatino" pitchFamily="2" charset="77"/>
                <a:ea typeface="Palatino" pitchFamily="2" charset="77"/>
              </a:rPr>
              <a:t>Steps: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Add a dropdown and outputs to display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Build the app piece by piece and describe how it responds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46967-F2B0-C6CE-EF16-D3D3E4BB5B7B}"/>
              </a:ext>
            </a:extLst>
          </p:cNvPr>
          <p:cNvSpPr txBox="1"/>
          <p:nvPr/>
        </p:nvSpPr>
        <p:spPr>
          <a:xfrm>
            <a:off x="31243647" y="15024128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alatino" pitchFamily="2" charset="77"/>
                <a:ea typeface="Palatino" pitchFamily="2" charset="77"/>
              </a:rPr>
              <a:t>Worksheet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236E1-29D8-B503-A11E-C85B49C80BEB}"/>
              </a:ext>
            </a:extLst>
          </p:cNvPr>
          <p:cNvSpPr txBox="1"/>
          <p:nvPr/>
        </p:nvSpPr>
        <p:spPr>
          <a:xfrm>
            <a:off x="29792568" y="25770697"/>
            <a:ext cx="10785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Worksheet 1 should be completed before doing worksheet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Load and clean Caitlin Clark’s game stats for use in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Build a UI with dropdowns and checkboxes to select stats and seasons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Write server code to generate a bar plot based on user selections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2CAD0-09D4-F3DA-8471-E2CC156F5A19}"/>
              </a:ext>
            </a:extLst>
          </p:cNvPr>
          <p:cNvSpPr txBox="1"/>
          <p:nvPr/>
        </p:nvSpPr>
        <p:spPr>
          <a:xfrm>
            <a:off x="30860097" y="16405021"/>
            <a:ext cx="9938113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This is the first SCORE Module that walks students through how to make a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5CA20-E317-48C5-6F76-31CC5411B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9715" y="19206356"/>
            <a:ext cx="10084374" cy="64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2D45A-3800-5867-C4F5-1FD991E85A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092" y="25950055"/>
            <a:ext cx="7772400" cy="3152244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15A88364-CD4B-CBEB-CF6C-81D1DC52ABF2}"/>
              </a:ext>
            </a:extLst>
          </p:cNvPr>
          <p:cNvSpPr/>
          <p:nvPr/>
        </p:nvSpPr>
        <p:spPr>
          <a:xfrm rot="5400000">
            <a:off x="8414192" y="23093503"/>
            <a:ext cx="1533922" cy="347137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C007DA-4E9A-2DFE-D8BD-D98F4EE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60482" y="1401990"/>
            <a:ext cx="2387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7710</TotalTime>
  <Words>335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Sikora</cp:lastModifiedBy>
  <cp:revision>126</cp:revision>
  <dcterms:created xsi:type="dcterms:W3CDTF">2018-04-09T17:46:55Z</dcterms:created>
  <dcterms:modified xsi:type="dcterms:W3CDTF">2025-04-15T18:47:14Z</dcterms:modified>
</cp:coreProperties>
</file>