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4671"/>
  </p:normalViewPr>
  <p:slideViewPr>
    <p:cSldViewPr snapToGrid="0" snapToObjects="1">
      <p:cViewPr>
        <p:scale>
          <a:sx n="25" d="100"/>
          <a:sy n="25" d="100"/>
        </p:scale>
        <p:origin x="3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77881-9C6D-9F43-8CDB-81F728418591}" authorId="{A51B6F37-B3E1-AFA4-F2DD-FF30D967A239}" created="2024-04-15T16:22:18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8" creationId="{2B1DC1BC-E6FF-D218-2A41-6212A1B8B9D2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6.376" authorId="{A51B6F37-B3E1-AFA4-F2DD-FF30D967A239}"/>
          </p223:rxn>
        </p223:reactions>
      </p:ext>
    </p188:extLst>
  </p188:cm>
  <p188:cm id="{2BB77ACC-76E8-604C-BF42-0ACC75D7F63F}" authorId="{A51B6F37-B3E1-AFA4-F2DD-FF30D967A239}" created="2024-04-15T16:23:10.9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6" creationId="{DBA7C4D8-52EF-793D-9A70-63254533240E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7.453" authorId="{A51B6F37-B3E1-AFA4-F2DD-FF30D967A239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858068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Exploring Unusual Sports 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(Data Science)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763" y="-212271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3" y="-2122717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409334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643470" y="23726727"/>
            <a:ext cx="126197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In this dataset, we will explore the data from the 2023 season of the PBR league, Touring Pro Division, to understand the factors that contribute to a rider's success and the performance, and the same for the bulls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6D923DC-1D6E-3B82-F0F4-A3B3C71B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910" y="29174135"/>
            <a:ext cx="3713576" cy="229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01124" y="25067864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dynamics.</a:t>
            </a:r>
          </a:p>
        </p:txBody>
      </p:sp>
      <p:pic>
        <p:nvPicPr>
          <p:cNvPr id="9" name="Picture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2337679-402F-F70B-D479-C8BC6189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3838" y="29346767"/>
            <a:ext cx="3433849" cy="2119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6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788466" y="5846202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641672" y="9942599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5CF653E4-D1E5-9A26-3033-500389E78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476" y="11275288"/>
            <a:ext cx="6629433" cy="61760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865413" y="19358067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6E42EF84-55AA-5894-8B6D-278545FCB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581" y="17614973"/>
            <a:ext cx="6497054" cy="71490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91374" y="25780097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pic>
        <p:nvPicPr>
          <p:cNvPr id="43" name="Picture 42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994BD15F-E8FB-9AA5-2DB2-BA7F02D6C2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09" r="4063" b="11589"/>
          <a:stretch/>
        </p:blipFill>
        <p:spPr>
          <a:xfrm>
            <a:off x="7769321" y="23679081"/>
            <a:ext cx="6244222" cy="78161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83581" y="28432267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pic>
        <p:nvPicPr>
          <p:cNvPr id="50" name="Picture 49" descr="A person riding a motorcycle in the desert&#10;&#10;Description automatically generated">
            <a:extLst>
              <a:ext uri="{FF2B5EF4-FFF2-40B4-BE49-F238E27FC236}">
                <a16:creationId xmlns:a16="http://schemas.microsoft.com/office/drawing/2014/main" id="{DF8F73FE-BE8C-734A-AB18-16425B7AB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7484" y="7512364"/>
            <a:ext cx="9750284" cy="6493689"/>
          </a:xfrm>
          <a:prstGeom prst="rect">
            <a:avLst/>
          </a:prstGeom>
        </p:spPr>
      </p:pic>
      <p:pic>
        <p:nvPicPr>
          <p:cNvPr id="52" name="Picture 51" descr="A person riding a bull&#10;&#10;Description automatically generated">
            <a:extLst>
              <a:ext uri="{FF2B5EF4-FFF2-40B4-BE49-F238E27FC236}">
                <a16:creationId xmlns:a16="http://schemas.microsoft.com/office/drawing/2014/main" id="{57717E9E-9615-6A72-E648-A9606FC0E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6818" y="7307534"/>
            <a:ext cx="4467761" cy="67016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567980" y="13938386"/>
            <a:ext cx="122751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throw them off.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Score based on their performance, and the bull is also scored based on how well it bucks.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063CC-8CE9-03D4-B205-B60E52C95F79}"/>
              </a:ext>
            </a:extLst>
          </p:cNvPr>
          <p:cNvSpPr txBox="1"/>
          <p:nvPr/>
        </p:nvSpPr>
        <p:spPr>
          <a:xfrm>
            <a:off x="29743835" y="14328045"/>
            <a:ext cx="1278976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Annual off-road endurance event that typically spans over two weeks and covers thousands of kilometers across challenging terrain, and the most recent rally took place in Saudi Arabia.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Participants, including motorcyclists, drivers, and truckers, compete in various categories, facing extreme conditions like deserts, mountains, and dunes, making it one of the toughest motor-sport events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355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Maslow</cp:lastModifiedBy>
  <cp:revision>81</cp:revision>
  <dcterms:created xsi:type="dcterms:W3CDTF">2018-04-09T17:46:55Z</dcterms:created>
  <dcterms:modified xsi:type="dcterms:W3CDTF">2024-04-16T14:19:35Z</dcterms:modified>
</cp:coreProperties>
</file>